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8" r:id="rId3"/>
    <p:sldId id="294" r:id="rId4"/>
    <p:sldId id="295" r:id="rId5"/>
    <p:sldId id="298" r:id="rId6"/>
    <p:sldId id="299" r:id="rId7"/>
    <p:sldId id="300" r:id="rId8"/>
    <p:sldId id="301" r:id="rId9"/>
    <p:sldId id="302" r:id="rId10"/>
    <p:sldId id="303" r:id="rId11"/>
    <p:sldId id="304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FFD15C"/>
    <a:srgbClr val="F370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650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210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33630F-A55C-4E8C-8552-D07313A960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E97C879-D2F5-40AF-9150-49190B0D3C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217A58-81BB-4C13-B8F1-65FC93CB8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3C73-FC14-4FF8-AD70-C272BFE0CDEF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FAF4354-927A-4C10-B348-67A651A5D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8AE001-35D7-46A3-A10D-DF1A8C40C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FB82-0C36-4E16-9888-E92595C42D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239550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430F69-269F-44E3-B469-760F6E983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6E1D687-F356-4591-84F6-68C42D06C0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225B57-549A-4669-9FB2-B411BE6EA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3C73-FC14-4FF8-AD70-C272BFE0CDEF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8A55C4-BCB0-4C1F-9B87-0ADF5BCD8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7E01832-1521-41E8-BE34-BEED5C8AA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FB82-0C36-4E16-9888-E92595C42D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965844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9FD25EC-E064-4F06-84B5-3B76DE8D69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AD09EA2-4E63-478F-873E-8636BFC1E5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11D39E-67C0-4027-9628-516C6C60D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3C73-FC14-4FF8-AD70-C272BFE0CDEF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C3A53B6-DFF0-4141-83DE-D03C4DB9B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311B97-8003-4C5D-B7B3-2D19B4027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FB82-0C36-4E16-9888-E92595C42D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151323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31676F-04FE-43D6-A525-1832919A2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47E64DC-EFF5-473B-BE70-AE94A8DD6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3099D3-7284-4534-A3D4-3A82229FC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3C73-FC14-4FF8-AD70-C272BFE0CDEF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660D0F-ADBD-431B-98D6-89CA45B4A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F9A78FE-3003-4460-9198-1277980EA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FB82-0C36-4E16-9888-E92595C42D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218541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B3724A-9FB5-4040-9C24-648A54F60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A307B29-8445-4CA1-BCD9-74AE855B1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08FF74-8C18-46B7-A7E8-90A1DC7F9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3C73-FC14-4FF8-AD70-C272BFE0CDEF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C8D8F09-7975-4B5C-ABE9-DF46F1592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64026C-F3E9-4703-B1D7-C7A6A4104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FB82-0C36-4E16-9888-E92595C42D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642690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F0795C-7CE7-4450-BA18-CD02C1C54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447D8E-C9E7-4D72-AD93-B24BF93278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A2E9B03-8613-4DCC-9E01-4A2A682224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CAE0D7E-0D93-4609-8203-92CD568F2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3C73-FC14-4FF8-AD70-C272BFE0CDEF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D20A531-55DF-4CC3-9632-2DC379647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C14CF00-E357-464D-BBEC-96810CCED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FB82-0C36-4E16-9888-E92595C42D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138921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DAEFF8-50C3-48AA-AEE8-2B55FEB9E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37460E6-1BD4-4EC4-AF3C-3FB6DF545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E4CF9C0-BE83-4096-94C8-3AA36BE6A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EAEC35E-75BA-4EEB-81A5-D8265F37D9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9BC513C-0626-46E7-A8D6-D579AE248F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FE7D533-AE67-465F-8F32-0E820B75C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3C73-FC14-4FF8-AD70-C272BFE0CDEF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43BBD6D-E0AE-4C0C-8532-DD3E42D94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FBA5493-9D93-4943-9AD7-4CD7D69FF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FB82-0C36-4E16-9888-E92595C42D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907089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090769-D90A-4780-B57A-191F11D03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D2A7B9D-493E-49C3-981B-C89728334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3C73-FC14-4FF8-AD70-C272BFE0CDEF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63FB15B-784B-4AAD-9D3B-F05CA0216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212655F-840C-4B8F-A418-CA961E2D4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FB82-0C36-4E16-9888-E92595C42D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034998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D03E350-B0A7-4EF4-BA63-08E7629AE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3C73-FC14-4FF8-AD70-C272BFE0CDEF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0BDE283-53D8-4D5F-9F31-E4B87A9EB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C5340C7-A468-4880-A24E-AE92983BE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FB82-0C36-4E16-9888-E92595C42D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368481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98DAD2-00C2-484B-995F-8BEF5A047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070C11-50D6-4081-B795-43F765A2A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F87486F-C1EF-4CC4-8D1F-F06FDFF61C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D4F929F-9591-4D2C-B228-772C5F40F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3C73-FC14-4FF8-AD70-C272BFE0CDEF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A4A80DD-0919-40B5-8DEE-AF84274E5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2DC2E71-7737-479D-A8ED-EC05E4F01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FB82-0C36-4E16-9888-E92595C42D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865542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E0A2BE-79DD-4449-812B-3EBC8E51F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A98E6F1-9556-49A6-9222-7B6F9DD022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74B3B7A-0E5B-450D-9C9D-EF5EE67FB1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74D21B0-E5F9-4790-997C-5A70C7277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3C73-FC14-4FF8-AD70-C272BFE0CDEF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FD558E5-4092-4FC5-8F20-5E12CA411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8C5E829-C686-4B89-A56E-6A79E01ED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FB82-0C36-4E16-9888-E92595C42D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769243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85A4B07-3556-4844-A5DE-77D3A79FE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7B4EBA4-E073-4141-9CE9-11AA388D2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944B3E-03DF-4DEF-B9DD-20EE9C1EF8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93C73-FC14-4FF8-AD70-C272BFE0CDEF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9ABEA3-EAA9-4547-B999-473622DB1B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A9361C-0B53-4061-ACB0-7EF4AC534D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4FB82-0C36-4E16-9888-E92595C42D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239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884868" y="-1971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82CFDFF-F2B6-4318-9FA0-A3E5048C4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1832" y="6356350"/>
            <a:ext cx="2743200" cy="365125"/>
          </a:xfrm>
        </p:spPr>
        <p:txBody>
          <a:bodyPr/>
          <a:lstStyle/>
          <a:p>
            <a:fld id="{423570B6-D8FE-46DD-A866-93C5CC603F00}" type="slidenum">
              <a:rPr lang="de-DE" smtClean="0"/>
              <a:t>1</a:t>
            </a:fld>
            <a:endParaRPr lang="de-DE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49E4D5DE-D551-4706-A715-C9AF39371592}"/>
              </a:ext>
            </a:extLst>
          </p:cNvPr>
          <p:cNvSpPr txBox="1"/>
          <p:nvPr/>
        </p:nvSpPr>
        <p:spPr>
          <a:xfrm>
            <a:off x="1886730" y="1280989"/>
            <a:ext cx="53934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Streichholzreflexion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FEB1D401-1D5F-4771-B7CC-782D5E2FEE37}"/>
              </a:ext>
            </a:extLst>
          </p:cNvPr>
          <p:cNvSpPr txBox="1"/>
          <p:nvPr/>
        </p:nvSpPr>
        <p:spPr>
          <a:xfrm>
            <a:off x="2392955" y="2487867"/>
            <a:ext cx="6198877" cy="2964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</a:pPr>
            <a:r>
              <a:rPr lang="de-DE" sz="22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Dauer:</a:t>
            </a:r>
          </a:p>
          <a:p>
            <a:pPr marL="457200">
              <a:lnSpc>
                <a:spcPct val="107000"/>
              </a:lnSpc>
            </a:pPr>
            <a:r>
              <a:rPr lang="de-DE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 bis </a:t>
            </a:r>
            <a:r>
              <a:rPr lang="de-DE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</a:t>
            </a:r>
            <a:r>
              <a:rPr lang="de-DE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Minuten</a:t>
            </a:r>
          </a:p>
          <a:p>
            <a:pPr marL="457200">
              <a:lnSpc>
                <a:spcPct val="107000"/>
              </a:lnSpc>
            </a:pPr>
            <a:r>
              <a:rPr lang="de-DE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457200">
              <a:lnSpc>
                <a:spcPct val="107000"/>
              </a:lnSpc>
            </a:pPr>
            <a:r>
              <a:rPr lang="de-DE" sz="22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Eignung:</a:t>
            </a:r>
          </a:p>
          <a:p>
            <a:pPr marL="457200">
              <a:lnSpc>
                <a:spcPct val="107000"/>
              </a:lnSpc>
            </a:pPr>
            <a:r>
              <a:rPr lang="de-DE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Gruppen von 10 bis 30 Personen</a:t>
            </a:r>
          </a:p>
          <a:p>
            <a:pPr marL="457200">
              <a:lnSpc>
                <a:spcPct val="107000"/>
              </a:lnSpc>
            </a:pPr>
            <a:r>
              <a:rPr lang="de-DE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457200">
              <a:lnSpc>
                <a:spcPct val="107000"/>
              </a:lnSpc>
            </a:pPr>
            <a:r>
              <a:rPr lang="de-DE" sz="22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Material: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de-DE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Eine Streichholzschachtel</a:t>
            </a:r>
          </a:p>
        </p:txBody>
      </p:sp>
      <p:pic>
        <p:nvPicPr>
          <p:cNvPr id="7" name="Picture 2" descr="https://www.berufsvorbereitung.bayern.de/fileadmin/user_upload/berufsvorbereitung/logos/berufsvorbereitung.png">
            <a:extLst>
              <a:ext uri="{FF2B5EF4-FFF2-40B4-BE49-F238E27FC236}">
                <a16:creationId xmlns:a16="http://schemas.microsoft.com/office/drawing/2014/main" id="{65B5C9CB-FCF9-4E77-A2D2-BAF87520E2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" y="119062"/>
            <a:ext cx="1788304" cy="90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492437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911081" y="-2065004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82CFDFF-F2B6-4318-9FA0-A3E5048C4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1832" y="6356350"/>
            <a:ext cx="2743200" cy="365125"/>
          </a:xfrm>
        </p:spPr>
        <p:txBody>
          <a:bodyPr/>
          <a:lstStyle/>
          <a:p>
            <a:fld id="{423570B6-D8FE-46DD-A866-93C5CC603F00}" type="slidenum">
              <a:rPr lang="de-DE" smtClean="0"/>
              <a:t>10</a:t>
            </a:fld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41F5EC9-970C-4945-A41B-74568EE1F370}"/>
              </a:ext>
            </a:extLst>
          </p:cNvPr>
          <p:cNvSpPr txBox="1"/>
          <p:nvPr/>
        </p:nvSpPr>
        <p:spPr>
          <a:xfrm>
            <a:off x="557439" y="4573653"/>
            <a:ext cx="80489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Dies wiederholt sich, bis alle gesprochen haben.</a:t>
            </a:r>
          </a:p>
        </p:txBody>
      </p:sp>
      <p:sp>
        <p:nvSpPr>
          <p:cNvPr id="11" name="Würfel 10">
            <a:extLst>
              <a:ext uri="{FF2B5EF4-FFF2-40B4-BE49-F238E27FC236}">
                <a16:creationId xmlns:a16="http://schemas.microsoft.com/office/drawing/2014/main" id="{873C1F84-4C21-429F-8DDD-66D3754EAC9C}"/>
              </a:ext>
            </a:extLst>
          </p:cNvPr>
          <p:cNvSpPr/>
          <p:nvPr/>
        </p:nvSpPr>
        <p:spPr>
          <a:xfrm>
            <a:off x="5196420" y="3500419"/>
            <a:ext cx="1800000" cy="612000"/>
          </a:xfrm>
          <a:prstGeom prst="cube">
            <a:avLst>
              <a:gd name="adj" fmla="val 6310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Würfel 13">
            <a:extLst>
              <a:ext uri="{FF2B5EF4-FFF2-40B4-BE49-F238E27FC236}">
                <a16:creationId xmlns:a16="http://schemas.microsoft.com/office/drawing/2014/main" id="{D91F90BD-343F-4D33-B335-CA3E41FA5372}"/>
              </a:ext>
            </a:extLst>
          </p:cNvPr>
          <p:cNvSpPr/>
          <p:nvPr/>
        </p:nvSpPr>
        <p:spPr>
          <a:xfrm>
            <a:off x="4572009" y="3502395"/>
            <a:ext cx="1800000" cy="612000"/>
          </a:xfrm>
          <a:prstGeom prst="cube">
            <a:avLst>
              <a:gd name="adj" fmla="val 63100"/>
            </a:avLst>
          </a:prstGeom>
          <a:solidFill>
            <a:schemeClr val="accent2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AA0E8336-95DF-474F-A90B-C5A918292B4B}"/>
              </a:ext>
            </a:extLst>
          </p:cNvPr>
          <p:cNvGrpSpPr/>
          <p:nvPr/>
        </p:nvGrpSpPr>
        <p:grpSpPr>
          <a:xfrm rot="5400000">
            <a:off x="6366465" y="3697095"/>
            <a:ext cx="73300" cy="544031"/>
            <a:chOff x="7195551" y="4892815"/>
            <a:chExt cx="73300" cy="544031"/>
          </a:xfrm>
        </p:grpSpPr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8F2D1ED0-5204-42E8-A4EE-D6203591F962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Rechteck: abgerundete Ecken 16">
              <a:extLst>
                <a:ext uri="{FF2B5EF4-FFF2-40B4-BE49-F238E27FC236}">
                  <a16:creationId xmlns:a16="http://schemas.microsoft.com/office/drawing/2014/main" id="{7E594A4F-074E-4084-8816-2D6C5E0C7B22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6EF8A9C6-439F-445F-A318-721F91BF9CCC}"/>
              </a:ext>
            </a:extLst>
          </p:cNvPr>
          <p:cNvGrpSpPr/>
          <p:nvPr/>
        </p:nvGrpSpPr>
        <p:grpSpPr>
          <a:xfrm>
            <a:off x="7696486" y="1612079"/>
            <a:ext cx="73300" cy="544031"/>
            <a:chOff x="7195551" y="4892815"/>
            <a:chExt cx="73300" cy="544031"/>
          </a:xfrm>
        </p:grpSpPr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9431136B-F362-4DCC-BA4F-76FDF5B888DC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Rechteck: abgerundete Ecken 19">
              <a:extLst>
                <a:ext uri="{FF2B5EF4-FFF2-40B4-BE49-F238E27FC236}">
                  <a16:creationId xmlns:a16="http://schemas.microsoft.com/office/drawing/2014/main" id="{6F7E3B31-5E87-4FEE-9081-7CF215C4FD30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A0BE7491-2B14-4B99-9DAE-7E96887BB656}"/>
              </a:ext>
            </a:extLst>
          </p:cNvPr>
          <p:cNvGrpSpPr/>
          <p:nvPr/>
        </p:nvGrpSpPr>
        <p:grpSpPr>
          <a:xfrm rot="5400000">
            <a:off x="6485524" y="3601836"/>
            <a:ext cx="73300" cy="544031"/>
            <a:chOff x="7195551" y="4892815"/>
            <a:chExt cx="73300" cy="544031"/>
          </a:xfrm>
        </p:grpSpPr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DF52B2A5-5BE7-4AFF-9245-1C13371D1BA3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Rechteck: abgerundete Ecken 22">
              <a:extLst>
                <a:ext uri="{FF2B5EF4-FFF2-40B4-BE49-F238E27FC236}">
                  <a16:creationId xmlns:a16="http://schemas.microsoft.com/office/drawing/2014/main" id="{D7D899C2-088C-4498-9A21-0EF517F2DCCB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057E4D6C-3DE2-433B-B561-92BD6C69AC9D}"/>
              </a:ext>
            </a:extLst>
          </p:cNvPr>
          <p:cNvGrpSpPr/>
          <p:nvPr/>
        </p:nvGrpSpPr>
        <p:grpSpPr>
          <a:xfrm rot="5400000">
            <a:off x="6540871" y="3541928"/>
            <a:ext cx="73300" cy="544031"/>
            <a:chOff x="7195551" y="4892815"/>
            <a:chExt cx="73300" cy="544031"/>
          </a:xfrm>
        </p:grpSpPr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4678C504-297F-4886-A50F-67E1A2FCC762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Rechteck: abgerundete Ecken 26">
              <a:extLst>
                <a:ext uri="{FF2B5EF4-FFF2-40B4-BE49-F238E27FC236}">
                  <a16:creationId xmlns:a16="http://schemas.microsoft.com/office/drawing/2014/main" id="{D4BB4AC5-BEA9-4863-B180-DBF73F68EBFF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625D9225-9F07-4FBC-95B4-C977C66362A7}"/>
              </a:ext>
            </a:extLst>
          </p:cNvPr>
          <p:cNvGrpSpPr/>
          <p:nvPr/>
        </p:nvGrpSpPr>
        <p:grpSpPr>
          <a:xfrm>
            <a:off x="5013421" y="1614094"/>
            <a:ext cx="73300" cy="544031"/>
            <a:chOff x="7195551" y="4892815"/>
            <a:chExt cx="73300" cy="544031"/>
          </a:xfrm>
        </p:grpSpPr>
        <p:sp>
          <p:nvSpPr>
            <p:cNvPr id="29" name="Rechteck 28">
              <a:extLst>
                <a:ext uri="{FF2B5EF4-FFF2-40B4-BE49-F238E27FC236}">
                  <a16:creationId xmlns:a16="http://schemas.microsoft.com/office/drawing/2014/main" id="{7F6CFA06-16F4-4493-9490-33AC243F65B1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Rechteck: abgerundete Ecken 29">
              <a:extLst>
                <a:ext uri="{FF2B5EF4-FFF2-40B4-BE49-F238E27FC236}">
                  <a16:creationId xmlns:a16="http://schemas.microsoft.com/office/drawing/2014/main" id="{BE82F702-3476-48EF-B392-D3EC05FF9C9E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CB1C53EF-C5E0-44C9-A13C-18BC57102560}"/>
              </a:ext>
            </a:extLst>
          </p:cNvPr>
          <p:cNvGrpSpPr/>
          <p:nvPr/>
        </p:nvGrpSpPr>
        <p:grpSpPr>
          <a:xfrm rot="5400000">
            <a:off x="6547158" y="3487498"/>
            <a:ext cx="73300" cy="544031"/>
            <a:chOff x="7195551" y="4892815"/>
            <a:chExt cx="73300" cy="544031"/>
          </a:xfrm>
        </p:grpSpPr>
        <p:sp>
          <p:nvSpPr>
            <p:cNvPr id="32" name="Rechteck 31">
              <a:extLst>
                <a:ext uri="{FF2B5EF4-FFF2-40B4-BE49-F238E27FC236}">
                  <a16:creationId xmlns:a16="http://schemas.microsoft.com/office/drawing/2014/main" id="{BFCBE232-686B-4FC0-8037-55C996C635AC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Rechteck: abgerundete Ecken 32">
              <a:extLst>
                <a:ext uri="{FF2B5EF4-FFF2-40B4-BE49-F238E27FC236}">
                  <a16:creationId xmlns:a16="http://schemas.microsoft.com/office/drawing/2014/main" id="{4FF8AACF-CD4E-4586-9112-D0E66E84EDF5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B7522EBB-BC67-4D2C-BB35-89D3BEFD54AF}"/>
              </a:ext>
            </a:extLst>
          </p:cNvPr>
          <p:cNvGrpSpPr/>
          <p:nvPr/>
        </p:nvGrpSpPr>
        <p:grpSpPr>
          <a:xfrm>
            <a:off x="10087369" y="1612079"/>
            <a:ext cx="73300" cy="544031"/>
            <a:chOff x="7195551" y="4892815"/>
            <a:chExt cx="73300" cy="544031"/>
          </a:xfrm>
        </p:grpSpPr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DA935B9D-196A-4BEF-9815-59B74A3BA0F2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Rechteck: abgerundete Ecken 35">
              <a:extLst>
                <a:ext uri="{FF2B5EF4-FFF2-40B4-BE49-F238E27FC236}">
                  <a16:creationId xmlns:a16="http://schemas.microsoft.com/office/drawing/2014/main" id="{07D08855-298A-4451-93E9-4B7DDCD31C74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C2D0BC00-E209-4202-B51B-9E2074A08D49}"/>
              </a:ext>
            </a:extLst>
          </p:cNvPr>
          <p:cNvGrpSpPr/>
          <p:nvPr/>
        </p:nvGrpSpPr>
        <p:grpSpPr>
          <a:xfrm>
            <a:off x="2483194" y="1612079"/>
            <a:ext cx="73300" cy="544031"/>
            <a:chOff x="7195551" y="4892815"/>
            <a:chExt cx="73300" cy="544031"/>
          </a:xfrm>
        </p:grpSpPr>
        <p:sp>
          <p:nvSpPr>
            <p:cNvPr id="38" name="Rechteck 37">
              <a:extLst>
                <a:ext uri="{FF2B5EF4-FFF2-40B4-BE49-F238E27FC236}">
                  <a16:creationId xmlns:a16="http://schemas.microsoft.com/office/drawing/2014/main" id="{5F4BFE0B-6430-4A34-B2C1-5391841F1EF1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Rechteck: abgerundete Ecken 38">
              <a:extLst>
                <a:ext uri="{FF2B5EF4-FFF2-40B4-BE49-F238E27FC236}">
                  <a16:creationId xmlns:a16="http://schemas.microsoft.com/office/drawing/2014/main" id="{8CB838EA-F114-44AF-87D4-FE3B5134E354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78BBBC72-4E7E-4DD6-9E49-510B60936A13}"/>
              </a:ext>
            </a:extLst>
          </p:cNvPr>
          <p:cNvGrpSpPr/>
          <p:nvPr/>
        </p:nvGrpSpPr>
        <p:grpSpPr>
          <a:xfrm rot="5400000">
            <a:off x="6379539" y="3640151"/>
            <a:ext cx="73300" cy="544031"/>
            <a:chOff x="7195551" y="4892815"/>
            <a:chExt cx="73300" cy="544031"/>
          </a:xfrm>
        </p:grpSpPr>
        <p:sp>
          <p:nvSpPr>
            <p:cNvPr id="44" name="Rechteck 43">
              <a:extLst>
                <a:ext uri="{FF2B5EF4-FFF2-40B4-BE49-F238E27FC236}">
                  <a16:creationId xmlns:a16="http://schemas.microsoft.com/office/drawing/2014/main" id="{101AFEF8-6382-4635-90B1-F09823DB532D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Rechteck: abgerundete Ecken 44">
              <a:extLst>
                <a:ext uri="{FF2B5EF4-FFF2-40B4-BE49-F238E27FC236}">
                  <a16:creationId xmlns:a16="http://schemas.microsoft.com/office/drawing/2014/main" id="{E3CB2E35-18F5-4B79-859C-8DC47F47EAEA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3CE9CB06-E5B9-4958-9C9E-EDB0079AE49C}"/>
              </a:ext>
            </a:extLst>
          </p:cNvPr>
          <p:cNvGrpSpPr/>
          <p:nvPr/>
        </p:nvGrpSpPr>
        <p:grpSpPr>
          <a:xfrm>
            <a:off x="10030094" y="1305704"/>
            <a:ext cx="216000" cy="252000"/>
            <a:chOff x="3935513" y="1214632"/>
            <a:chExt cx="216000" cy="252000"/>
          </a:xfrm>
        </p:grpSpPr>
        <p:sp>
          <p:nvSpPr>
            <p:cNvPr id="47" name="Träne 46">
              <a:extLst>
                <a:ext uri="{FF2B5EF4-FFF2-40B4-BE49-F238E27FC236}">
                  <a16:creationId xmlns:a16="http://schemas.microsoft.com/office/drawing/2014/main" id="{C4BE9F35-721B-42D3-BB52-64D12F523D15}"/>
                </a:ext>
              </a:extLst>
            </p:cNvPr>
            <p:cNvSpPr/>
            <p:nvPr/>
          </p:nvSpPr>
          <p:spPr>
            <a:xfrm rot="19248146">
              <a:off x="3935513" y="1214632"/>
              <a:ext cx="216000" cy="252000"/>
            </a:xfrm>
            <a:prstGeom prst="teardrop">
              <a:avLst>
                <a:gd name="adj" fmla="val 200000"/>
              </a:avLst>
            </a:prstGeom>
            <a:solidFill>
              <a:srgbClr val="F370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Träne 47">
              <a:extLst>
                <a:ext uri="{FF2B5EF4-FFF2-40B4-BE49-F238E27FC236}">
                  <a16:creationId xmlns:a16="http://schemas.microsoft.com/office/drawing/2014/main" id="{21A38037-3DC9-49D3-A813-20CA066DDF03}"/>
                </a:ext>
              </a:extLst>
            </p:cNvPr>
            <p:cNvSpPr/>
            <p:nvPr/>
          </p:nvSpPr>
          <p:spPr>
            <a:xfrm rot="19248146">
              <a:off x="3991307" y="1266184"/>
              <a:ext cx="108000" cy="144000"/>
            </a:xfrm>
            <a:prstGeom prst="teardrop">
              <a:avLst>
                <a:gd name="adj" fmla="val 200000"/>
              </a:avLst>
            </a:prstGeom>
            <a:solidFill>
              <a:srgbClr val="FFD1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49" name="Grafik 48">
            <a:extLst>
              <a:ext uri="{FF2B5EF4-FFF2-40B4-BE49-F238E27FC236}">
                <a16:creationId xmlns:a16="http://schemas.microsoft.com/office/drawing/2014/main" id="{D23A88BD-BF14-4D11-8CA9-29C0836BAA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345101" y="1236987"/>
            <a:ext cx="582469" cy="1440000"/>
          </a:xfrm>
          <a:prstGeom prst="rect">
            <a:avLst/>
          </a:prstGeom>
        </p:spPr>
      </p:pic>
      <p:pic>
        <p:nvPicPr>
          <p:cNvPr id="50" name="Grafik 49">
            <a:extLst>
              <a:ext uri="{FF2B5EF4-FFF2-40B4-BE49-F238E27FC236}">
                <a16:creationId xmlns:a16="http://schemas.microsoft.com/office/drawing/2014/main" id="{9276B570-AA64-4B2F-9AD8-811602F3A5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651764" y="1231021"/>
            <a:ext cx="776625" cy="1440000"/>
          </a:xfrm>
          <a:prstGeom prst="rect">
            <a:avLst/>
          </a:prstGeom>
        </p:spPr>
      </p:pic>
      <p:pic>
        <p:nvPicPr>
          <p:cNvPr id="51" name="Grafik 50">
            <a:extLst>
              <a:ext uri="{FF2B5EF4-FFF2-40B4-BE49-F238E27FC236}">
                <a16:creationId xmlns:a16="http://schemas.microsoft.com/office/drawing/2014/main" id="{513B1AFC-9D19-4F88-A08E-1820204270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389846" y="1231021"/>
            <a:ext cx="582469" cy="1440000"/>
          </a:xfrm>
          <a:prstGeom prst="rect">
            <a:avLst/>
          </a:prstGeom>
        </p:spPr>
      </p:pic>
      <p:pic>
        <p:nvPicPr>
          <p:cNvPr id="52" name="Grafik 51">
            <a:extLst>
              <a:ext uri="{FF2B5EF4-FFF2-40B4-BE49-F238E27FC236}">
                <a16:creationId xmlns:a16="http://schemas.microsoft.com/office/drawing/2014/main" id="{51D2A2F4-ED4C-45B5-98B1-7AB91E6AA5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874028" y="1231021"/>
            <a:ext cx="776625" cy="1440000"/>
          </a:xfrm>
          <a:prstGeom prst="rect">
            <a:avLst/>
          </a:prstGeom>
        </p:spPr>
      </p:pic>
      <p:sp>
        <p:nvSpPr>
          <p:cNvPr id="53" name="Sprechblase: oval 52">
            <a:extLst>
              <a:ext uri="{FF2B5EF4-FFF2-40B4-BE49-F238E27FC236}">
                <a16:creationId xmlns:a16="http://schemas.microsoft.com/office/drawing/2014/main" id="{07B386B2-07F9-49B9-B674-32479E306604}"/>
              </a:ext>
            </a:extLst>
          </p:cNvPr>
          <p:cNvSpPr/>
          <p:nvPr/>
        </p:nvSpPr>
        <p:spPr>
          <a:xfrm>
            <a:off x="9228014" y="290082"/>
            <a:ext cx="1620000" cy="792000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82235752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884868" y="-1971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82CFDFF-F2B6-4318-9FA0-A3E5048C4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1832" y="6356350"/>
            <a:ext cx="2743200" cy="365125"/>
          </a:xfrm>
        </p:spPr>
        <p:txBody>
          <a:bodyPr/>
          <a:lstStyle/>
          <a:p>
            <a:fld id="{423570B6-D8FE-46DD-A866-93C5CC603F00}" type="slidenum">
              <a:rPr lang="de-DE" smtClean="0"/>
              <a:t>11</a:t>
            </a:fld>
            <a:endParaRPr lang="de-DE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FEB1D401-1D5F-4771-B7CC-782D5E2FEE37}"/>
              </a:ext>
            </a:extLst>
          </p:cNvPr>
          <p:cNvSpPr txBox="1"/>
          <p:nvPr/>
        </p:nvSpPr>
        <p:spPr>
          <a:xfrm>
            <a:off x="1886730" y="2487867"/>
            <a:ext cx="5559100" cy="33478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50000"/>
              </a:lnSpc>
            </a:pPr>
            <a:r>
              <a:rPr lang="de-DE" sz="24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Ziel dieser Reflexionsmethode</a:t>
            </a:r>
            <a:r>
              <a:rPr lang="de-DE" sz="22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457200">
              <a:lnSpc>
                <a:spcPct val="150000"/>
              </a:lnSpc>
            </a:pPr>
            <a:r>
              <a:rPr lang="de-DE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Durch die Methode wird jeder animiert kurz etwas zu sagen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Vielredner dagegen haben kaum eine Chance, das Gespräch zu übernehmen. </a:t>
            </a:r>
            <a:endParaRPr lang="de-DE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4871725-68F5-45B5-A26A-0DC50CEA7FB6}"/>
              </a:ext>
            </a:extLst>
          </p:cNvPr>
          <p:cNvSpPr txBox="1"/>
          <p:nvPr/>
        </p:nvSpPr>
        <p:spPr>
          <a:xfrm>
            <a:off x="1886730" y="1280989"/>
            <a:ext cx="53934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Streichholzreflexion</a:t>
            </a:r>
          </a:p>
        </p:txBody>
      </p:sp>
    </p:spTree>
    <p:extLst>
      <p:ext uri="{BB962C8B-B14F-4D97-AF65-F5344CB8AC3E}">
        <p14:creationId xmlns:p14="http://schemas.microsoft.com/office/powerpoint/2010/main" val="41815727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911081" y="-2065004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1" name="Würfel 60">
            <a:extLst>
              <a:ext uri="{FF2B5EF4-FFF2-40B4-BE49-F238E27FC236}">
                <a16:creationId xmlns:a16="http://schemas.microsoft.com/office/drawing/2014/main" id="{363E4359-C7A1-4949-9DA9-4B123EB24C5B}"/>
              </a:ext>
            </a:extLst>
          </p:cNvPr>
          <p:cNvSpPr/>
          <p:nvPr/>
        </p:nvSpPr>
        <p:spPr>
          <a:xfrm>
            <a:off x="4595317" y="3506935"/>
            <a:ext cx="1800000" cy="612000"/>
          </a:xfrm>
          <a:prstGeom prst="cube">
            <a:avLst>
              <a:gd name="adj" fmla="val 6310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82CFDFF-F2B6-4318-9FA0-A3E5048C4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1832" y="6356350"/>
            <a:ext cx="2743200" cy="365125"/>
          </a:xfrm>
        </p:spPr>
        <p:txBody>
          <a:bodyPr/>
          <a:lstStyle/>
          <a:p>
            <a:fld id="{423570B6-D8FE-46DD-A866-93C5CC603F00}" type="slidenum">
              <a:rPr lang="de-DE" smtClean="0"/>
              <a:t>2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C97BFDC3-077A-465A-9301-BE22CD79D7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345101" y="1236987"/>
            <a:ext cx="582469" cy="1440000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D41F5EC9-970C-4945-A41B-74568EE1F370}"/>
              </a:ext>
            </a:extLst>
          </p:cNvPr>
          <p:cNvSpPr txBox="1"/>
          <p:nvPr/>
        </p:nvSpPr>
        <p:spPr>
          <a:xfrm>
            <a:off x="542925" y="4573653"/>
            <a:ext cx="71077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Das Spiel beginnt: Jeder erhält ein Streichholz.</a:t>
            </a:r>
          </a:p>
        </p:txBody>
      </p:sp>
      <p:sp>
        <p:nvSpPr>
          <p:cNvPr id="13" name="Würfel 12">
            <a:extLst>
              <a:ext uri="{FF2B5EF4-FFF2-40B4-BE49-F238E27FC236}">
                <a16:creationId xmlns:a16="http://schemas.microsoft.com/office/drawing/2014/main" id="{2C4CBA90-DA0D-466F-A930-79B1D584952E}"/>
              </a:ext>
            </a:extLst>
          </p:cNvPr>
          <p:cNvSpPr/>
          <p:nvPr/>
        </p:nvSpPr>
        <p:spPr>
          <a:xfrm>
            <a:off x="4603298" y="3502395"/>
            <a:ext cx="1800000" cy="612000"/>
          </a:xfrm>
          <a:prstGeom prst="cube">
            <a:avLst>
              <a:gd name="adj" fmla="val 63100"/>
            </a:avLst>
          </a:prstGeom>
          <a:solidFill>
            <a:schemeClr val="accent2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58" name="Grafik 57">
            <a:extLst>
              <a:ext uri="{FF2B5EF4-FFF2-40B4-BE49-F238E27FC236}">
                <a16:creationId xmlns:a16="http://schemas.microsoft.com/office/drawing/2014/main" id="{B36AE964-5D63-4A3C-BF61-4B1EDDE167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651764" y="1231021"/>
            <a:ext cx="776625" cy="1440000"/>
          </a:xfrm>
          <a:prstGeom prst="rect">
            <a:avLst/>
          </a:prstGeom>
        </p:spPr>
      </p:pic>
      <p:pic>
        <p:nvPicPr>
          <p:cNvPr id="59" name="Grafik 58">
            <a:extLst>
              <a:ext uri="{FF2B5EF4-FFF2-40B4-BE49-F238E27FC236}">
                <a16:creationId xmlns:a16="http://schemas.microsoft.com/office/drawing/2014/main" id="{BC8C74FB-42B9-45C2-9EF0-A9F2B3C49E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389846" y="1231021"/>
            <a:ext cx="582469" cy="1440000"/>
          </a:xfrm>
          <a:prstGeom prst="rect">
            <a:avLst/>
          </a:prstGeom>
        </p:spPr>
      </p:pic>
      <p:pic>
        <p:nvPicPr>
          <p:cNvPr id="60" name="Grafik 59">
            <a:extLst>
              <a:ext uri="{FF2B5EF4-FFF2-40B4-BE49-F238E27FC236}">
                <a16:creationId xmlns:a16="http://schemas.microsoft.com/office/drawing/2014/main" id="{AE70CD74-4887-4CBE-BA0D-3D6202623E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874028" y="1231021"/>
            <a:ext cx="776625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29728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911081" y="-2065004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82CFDFF-F2B6-4318-9FA0-A3E5048C4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1832" y="6356350"/>
            <a:ext cx="2743200" cy="365125"/>
          </a:xfrm>
        </p:spPr>
        <p:txBody>
          <a:bodyPr/>
          <a:lstStyle/>
          <a:p>
            <a:fld id="{423570B6-D8FE-46DD-A866-93C5CC603F00}" type="slidenum">
              <a:rPr lang="de-DE" smtClean="0"/>
              <a:t>3</a:t>
            </a:fld>
            <a:endParaRPr lang="de-DE"/>
          </a:p>
        </p:txBody>
      </p:sp>
      <p:sp>
        <p:nvSpPr>
          <p:cNvPr id="11" name="Würfel 10">
            <a:extLst>
              <a:ext uri="{FF2B5EF4-FFF2-40B4-BE49-F238E27FC236}">
                <a16:creationId xmlns:a16="http://schemas.microsoft.com/office/drawing/2014/main" id="{873C1F84-4C21-429F-8DDD-66D3754EAC9C}"/>
              </a:ext>
            </a:extLst>
          </p:cNvPr>
          <p:cNvSpPr/>
          <p:nvPr/>
        </p:nvSpPr>
        <p:spPr>
          <a:xfrm>
            <a:off x="5196420" y="3501947"/>
            <a:ext cx="1800000" cy="612000"/>
          </a:xfrm>
          <a:prstGeom prst="cube">
            <a:avLst>
              <a:gd name="adj" fmla="val 6310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Würfel 13">
            <a:extLst>
              <a:ext uri="{FF2B5EF4-FFF2-40B4-BE49-F238E27FC236}">
                <a16:creationId xmlns:a16="http://schemas.microsoft.com/office/drawing/2014/main" id="{D91F90BD-343F-4D33-B335-CA3E41FA5372}"/>
              </a:ext>
            </a:extLst>
          </p:cNvPr>
          <p:cNvSpPr/>
          <p:nvPr/>
        </p:nvSpPr>
        <p:spPr>
          <a:xfrm>
            <a:off x="4572009" y="3502395"/>
            <a:ext cx="1800000" cy="612000"/>
          </a:xfrm>
          <a:prstGeom prst="cube">
            <a:avLst>
              <a:gd name="adj" fmla="val 63100"/>
            </a:avLst>
          </a:prstGeom>
          <a:solidFill>
            <a:schemeClr val="accent2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AA0E8336-95DF-474F-A90B-C5A918292B4B}"/>
              </a:ext>
            </a:extLst>
          </p:cNvPr>
          <p:cNvGrpSpPr/>
          <p:nvPr/>
        </p:nvGrpSpPr>
        <p:grpSpPr>
          <a:xfrm rot="5400000">
            <a:off x="6366465" y="3697095"/>
            <a:ext cx="73300" cy="544031"/>
            <a:chOff x="7195551" y="4892815"/>
            <a:chExt cx="73300" cy="544031"/>
          </a:xfrm>
        </p:grpSpPr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8F2D1ED0-5204-42E8-A4EE-D6203591F962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Rechteck: abgerundete Ecken 16">
              <a:extLst>
                <a:ext uri="{FF2B5EF4-FFF2-40B4-BE49-F238E27FC236}">
                  <a16:creationId xmlns:a16="http://schemas.microsoft.com/office/drawing/2014/main" id="{7E594A4F-074E-4084-8816-2D6C5E0C7B22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6EF8A9C6-439F-445F-A318-721F91BF9CCC}"/>
              </a:ext>
            </a:extLst>
          </p:cNvPr>
          <p:cNvGrpSpPr/>
          <p:nvPr/>
        </p:nvGrpSpPr>
        <p:grpSpPr>
          <a:xfrm rot="5400000">
            <a:off x="6612871" y="3456386"/>
            <a:ext cx="73300" cy="544031"/>
            <a:chOff x="7195551" y="4892815"/>
            <a:chExt cx="73300" cy="544031"/>
          </a:xfrm>
        </p:grpSpPr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9431136B-F362-4DCC-BA4F-76FDF5B888DC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Rechteck: abgerundete Ecken 19">
              <a:extLst>
                <a:ext uri="{FF2B5EF4-FFF2-40B4-BE49-F238E27FC236}">
                  <a16:creationId xmlns:a16="http://schemas.microsoft.com/office/drawing/2014/main" id="{6F7E3B31-5E87-4FEE-9081-7CF215C4FD30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A0BE7491-2B14-4B99-9DAE-7E96887BB656}"/>
              </a:ext>
            </a:extLst>
          </p:cNvPr>
          <p:cNvGrpSpPr/>
          <p:nvPr/>
        </p:nvGrpSpPr>
        <p:grpSpPr>
          <a:xfrm rot="5400000">
            <a:off x="6485524" y="3601836"/>
            <a:ext cx="73300" cy="544031"/>
            <a:chOff x="7195551" y="4892815"/>
            <a:chExt cx="73300" cy="544031"/>
          </a:xfrm>
        </p:grpSpPr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DF52B2A5-5BE7-4AFF-9245-1C13371D1BA3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Rechteck: abgerundete Ecken 22">
              <a:extLst>
                <a:ext uri="{FF2B5EF4-FFF2-40B4-BE49-F238E27FC236}">
                  <a16:creationId xmlns:a16="http://schemas.microsoft.com/office/drawing/2014/main" id="{D7D899C2-088C-4498-9A21-0EF517F2DCCB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057E4D6C-3DE2-433B-B561-92BD6C69AC9D}"/>
              </a:ext>
            </a:extLst>
          </p:cNvPr>
          <p:cNvGrpSpPr/>
          <p:nvPr/>
        </p:nvGrpSpPr>
        <p:grpSpPr>
          <a:xfrm rot="5400000">
            <a:off x="6540871" y="3541928"/>
            <a:ext cx="73300" cy="544031"/>
            <a:chOff x="7195551" y="4892815"/>
            <a:chExt cx="73300" cy="544031"/>
          </a:xfrm>
        </p:grpSpPr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4678C504-297F-4886-A50F-67E1A2FCC762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Rechteck: abgerundete Ecken 26">
              <a:extLst>
                <a:ext uri="{FF2B5EF4-FFF2-40B4-BE49-F238E27FC236}">
                  <a16:creationId xmlns:a16="http://schemas.microsoft.com/office/drawing/2014/main" id="{D4BB4AC5-BEA9-4863-B180-DBF73F68EBFF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625D9225-9F07-4FBC-95B4-C977C66362A7}"/>
              </a:ext>
            </a:extLst>
          </p:cNvPr>
          <p:cNvGrpSpPr/>
          <p:nvPr/>
        </p:nvGrpSpPr>
        <p:grpSpPr>
          <a:xfrm rot="5400000">
            <a:off x="6417555" y="3607076"/>
            <a:ext cx="73300" cy="544031"/>
            <a:chOff x="7195551" y="4892815"/>
            <a:chExt cx="73300" cy="544031"/>
          </a:xfrm>
        </p:grpSpPr>
        <p:sp>
          <p:nvSpPr>
            <p:cNvPr id="29" name="Rechteck 28">
              <a:extLst>
                <a:ext uri="{FF2B5EF4-FFF2-40B4-BE49-F238E27FC236}">
                  <a16:creationId xmlns:a16="http://schemas.microsoft.com/office/drawing/2014/main" id="{7F6CFA06-16F4-4493-9490-33AC243F65B1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Rechteck: abgerundete Ecken 29">
              <a:extLst>
                <a:ext uri="{FF2B5EF4-FFF2-40B4-BE49-F238E27FC236}">
                  <a16:creationId xmlns:a16="http://schemas.microsoft.com/office/drawing/2014/main" id="{BE82F702-3476-48EF-B392-D3EC05FF9C9E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CB1C53EF-C5E0-44C9-A13C-18BC57102560}"/>
              </a:ext>
            </a:extLst>
          </p:cNvPr>
          <p:cNvGrpSpPr/>
          <p:nvPr/>
        </p:nvGrpSpPr>
        <p:grpSpPr>
          <a:xfrm rot="5400000">
            <a:off x="6547158" y="3487498"/>
            <a:ext cx="73300" cy="544031"/>
            <a:chOff x="7195551" y="4892815"/>
            <a:chExt cx="73300" cy="544031"/>
          </a:xfrm>
        </p:grpSpPr>
        <p:sp>
          <p:nvSpPr>
            <p:cNvPr id="32" name="Rechteck 31">
              <a:extLst>
                <a:ext uri="{FF2B5EF4-FFF2-40B4-BE49-F238E27FC236}">
                  <a16:creationId xmlns:a16="http://schemas.microsoft.com/office/drawing/2014/main" id="{BFCBE232-686B-4FC0-8037-55C996C635AC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Rechteck: abgerundete Ecken 32">
              <a:extLst>
                <a:ext uri="{FF2B5EF4-FFF2-40B4-BE49-F238E27FC236}">
                  <a16:creationId xmlns:a16="http://schemas.microsoft.com/office/drawing/2014/main" id="{4FF8AACF-CD4E-4586-9112-D0E66E84EDF5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B7522EBB-BC67-4D2C-BB35-89D3BEFD54AF}"/>
              </a:ext>
            </a:extLst>
          </p:cNvPr>
          <p:cNvGrpSpPr/>
          <p:nvPr/>
        </p:nvGrpSpPr>
        <p:grpSpPr>
          <a:xfrm rot="5400000">
            <a:off x="6653570" y="3359515"/>
            <a:ext cx="73300" cy="544031"/>
            <a:chOff x="7195551" y="4892815"/>
            <a:chExt cx="73300" cy="544031"/>
          </a:xfrm>
        </p:grpSpPr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DA935B9D-196A-4BEF-9815-59B74A3BA0F2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Rechteck: abgerundete Ecken 35">
              <a:extLst>
                <a:ext uri="{FF2B5EF4-FFF2-40B4-BE49-F238E27FC236}">
                  <a16:creationId xmlns:a16="http://schemas.microsoft.com/office/drawing/2014/main" id="{07D08855-298A-4451-93E9-4B7DDCD31C74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C2D0BC00-E209-4202-B51B-9E2074A08D49}"/>
              </a:ext>
            </a:extLst>
          </p:cNvPr>
          <p:cNvGrpSpPr/>
          <p:nvPr/>
        </p:nvGrpSpPr>
        <p:grpSpPr>
          <a:xfrm rot="5400000">
            <a:off x="6563243" y="3411321"/>
            <a:ext cx="73300" cy="544031"/>
            <a:chOff x="7195551" y="4892815"/>
            <a:chExt cx="73300" cy="544031"/>
          </a:xfrm>
        </p:grpSpPr>
        <p:sp>
          <p:nvSpPr>
            <p:cNvPr id="38" name="Rechteck 37">
              <a:extLst>
                <a:ext uri="{FF2B5EF4-FFF2-40B4-BE49-F238E27FC236}">
                  <a16:creationId xmlns:a16="http://schemas.microsoft.com/office/drawing/2014/main" id="{5F4BFE0B-6430-4A34-B2C1-5391841F1EF1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Rechteck: abgerundete Ecken 38">
              <a:extLst>
                <a:ext uri="{FF2B5EF4-FFF2-40B4-BE49-F238E27FC236}">
                  <a16:creationId xmlns:a16="http://schemas.microsoft.com/office/drawing/2014/main" id="{8CB838EA-F114-44AF-87D4-FE3B5134E354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04EF05FD-F6C1-4350-AB62-C781B274B208}"/>
              </a:ext>
            </a:extLst>
          </p:cNvPr>
          <p:cNvGrpSpPr/>
          <p:nvPr/>
        </p:nvGrpSpPr>
        <p:grpSpPr>
          <a:xfrm rot="5400000">
            <a:off x="6479960" y="3507563"/>
            <a:ext cx="73300" cy="544031"/>
            <a:chOff x="7195551" y="4892815"/>
            <a:chExt cx="73300" cy="544031"/>
          </a:xfrm>
        </p:grpSpPr>
        <p:sp>
          <p:nvSpPr>
            <p:cNvPr id="41" name="Rechteck 40">
              <a:extLst>
                <a:ext uri="{FF2B5EF4-FFF2-40B4-BE49-F238E27FC236}">
                  <a16:creationId xmlns:a16="http://schemas.microsoft.com/office/drawing/2014/main" id="{5F02AA97-EB85-4C80-B13A-FAD177698A33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Rechteck: abgerundete Ecken 41">
              <a:extLst>
                <a:ext uri="{FF2B5EF4-FFF2-40B4-BE49-F238E27FC236}">
                  <a16:creationId xmlns:a16="http://schemas.microsoft.com/office/drawing/2014/main" id="{8F6E4DC5-291B-4BC5-96E3-86F233B43D29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78BBBC72-4E7E-4DD6-9E49-510B60936A13}"/>
              </a:ext>
            </a:extLst>
          </p:cNvPr>
          <p:cNvGrpSpPr/>
          <p:nvPr/>
        </p:nvGrpSpPr>
        <p:grpSpPr>
          <a:xfrm rot="5400000">
            <a:off x="6379539" y="3640151"/>
            <a:ext cx="73300" cy="544031"/>
            <a:chOff x="7195551" y="4892815"/>
            <a:chExt cx="73300" cy="544031"/>
          </a:xfrm>
        </p:grpSpPr>
        <p:sp>
          <p:nvSpPr>
            <p:cNvPr id="44" name="Rechteck 43">
              <a:extLst>
                <a:ext uri="{FF2B5EF4-FFF2-40B4-BE49-F238E27FC236}">
                  <a16:creationId xmlns:a16="http://schemas.microsoft.com/office/drawing/2014/main" id="{101AFEF8-6382-4635-90B1-F09823DB532D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Rechteck: abgerundete Ecken 44">
              <a:extLst>
                <a:ext uri="{FF2B5EF4-FFF2-40B4-BE49-F238E27FC236}">
                  <a16:creationId xmlns:a16="http://schemas.microsoft.com/office/drawing/2014/main" id="{E3CB2E35-18F5-4B79-859C-8DC47F47EAEA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pic>
        <p:nvPicPr>
          <p:cNvPr id="46" name="Grafik 45">
            <a:extLst>
              <a:ext uri="{FF2B5EF4-FFF2-40B4-BE49-F238E27FC236}">
                <a16:creationId xmlns:a16="http://schemas.microsoft.com/office/drawing/2014/main" id="{C4EED709-F594-4BB3-A62B-56C03FA8E9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345101" y="1236987"/>
            <a:ext cx="582469" cy="1440000"/>
          </a:xfrm>
          <a:prstGeom prst="rect">
            <a:avLst/>
          </a:prstGeom>
        </p:spPr>
      </p:pic>
      <p:pic>
        <p:nvPicPr>
          <p:cNvPr id="47" name="Grafik 46">
            <a:extLst>
              <a:ext uri="{FF2B5EF4-FFF2-40B4-BE49-F238E27FC236}">
                <a16:creationId xmlns:a16="http://schemas.microsoft.com/office/drawing/2014/main" id="{5E5A53C8-3E1E-4EEF-A91E-9A8ED52741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651764" y="1231021"/>
            <a:ext cx="776625" cy="1440000"/>
          </a:xfrm>
          <a:prstGeom prst="rect">
            <a:avLst/>
          </a:prstGeom>
        </p:spPr>
      </p:pic>
      <p:pic>
        <p:nvPicPr>
          <p:cNvPr id="48" name="Grafik 47">
            <a:extLst>
              <a:ext uri="{FF2B5EF4-FFF2-40B4-BE49-F238E27FC236}">
                <a16:creationId xmlns:a16="http://schemas.microsoft.com/office/drawing/2014/main" id="{1DBABE74-DE62-47A8-A65E-05A49B6A31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389846" y="1231021"/>
            <a:ext cx="582469" cy="1440000"/>
          </a:xfrm>
          <a:prstGeom prst="rect">
            <a:avLst/>
          </a:prstGeom>
        </p:spPr>
      </p:pic>
      <p:pic>
        <p:nvPicPr>
          <p:cNvPr id="49" name="Grafik 48">
            <a:extLst>
              <a:ext uri="{FF2B5EF4-FFF2-40B4-BE49-F238E27FC236}">
                <a16:creationId xmlns:a16="http://schemas.microsoft.com/office/drawing/2014/main" id="{6A2F283E-0A2A-420B-AA63-40A53A60C3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874028" y="1231021"/>
            <a:ext cx="776625" cy="1440000"/>
          </a:xfrm>
          <a:prstGeom prst="rect">
            <a:avLst/>
          </a:prstGeom>
        </p:spPr>
      </p:pic>
      <p:sp>
        <p:nvSpPr>
          <p:cNvPr id="52" name="Textfeld 51">
            <a:extLst>
              <a:ext uri="{FF2B5EF4-FFF2-40B4-BE49-F238E27FC236}">
                <a16:creationId xmlns:a16="http://schemas.microsoft.com/office/drawing/2014/main" id="{07ECED00-C15E-4B51-9B86-796C53E575A8}"/>
              </a:ext>
            </a:extLst>
          </p:cNvPr>
          <p:cNvSpPr txBox="1"/>
          <p:nvPr/>
        </p:nvSpPr>
        <p:spPr>
          <a:xfrm>
            <a:off x="552450" y="4573653"/>
            <a:ext cx="70982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Das Spiel beginnt: Jeder erhält ein Streichholz.</a:t>
            </a:r>
          </a:p>
        </p:txBody>
      </p:sp>
    </p:spTree>
    <p:extLst>
      <p:ext uri="{BB962C8B-B14F-4D97-AF65-F5344CB8AC3E}">
        <p14:creationId xmlns:p14="http://schemas.microsoft.com/office/powerpoint/2010/main" val="87074638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911081" y="-2065004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82CFDFF-F2B6-4318-9FA0-A3E5048C4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1832" y="6356350"/>
            <a:ext cx="2743200" cy="365125"/>
          </a:xfrm>
        </p:spPr>
        <p:txBody>
          <a:bodyPr/>
          <a:lstStyle/>
          <a:p>
            <a:fld id="{423570B6-D8FE-46DD-A866-93C5CC603F00}" type="slidenum">
              <a:rPr lang="de-DE" smtClean="0"/>
              <a:t>4</a:t>
            </a:fld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41F5EC9-970C-4945-A41B-74568EE1F370}"/>
              </a:ext>
            </a:extLst>
          </p:cNvPr>
          <p:cNvSpPr txBox="1"/>
          <p:nvPr/>
        </p:nvSpPr>
        <p:spPr>
          <a:xfrm>
            <a:off x="552450" y="4573653"/>
            <a:ext cx="71440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Wer zuerst etwas sagen will, zündet sein Streichholz an.</a:t>
            </a:r>
          </a:p>
        </p:txBody>
      </p:sp>
      <p:sp>
        <p:nvSpPr>
          <p:cNvPr id="11" name="Würfel 10">
            <a:extLst>
              <a:ext uri="{FF2B5EF4-FFF2-40B4-BE49-F238E27FC236}">
                <a16:creationId xmlns:a16="http://schemas.microsoft.com/office/drawing/2014/main" id="{873C1F84-4C21-429F-8DDD-66D3754EAC9C}"/>
              </a:ext>
            </a:extLst>
          </p:cNvPr>
          <p:cNvSpPr/>
          <p:nvPr/>
        </p:nvSpPr>
        <p:spPr>
          <a:xfrm>
            <a:off x="5196420" y="3501947"/>
            <a:ext cx="1800000" cy="612000"/>
          </a:xfrm>
          <a:prstGeom prst="cube">
            <a:avLst>
              <a:gd name="adj" fmla="val 6310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Würfel 13">
            <a:extLst>
              <a:ext uri="{FF2B5EF4-FFF2-40B4-BE49-F238E27FC236}">
                <a16:creationId xmlns:a16="http://schemas.microsoft.com/office/drawing/2014/main" id="{D91F90BD-343F-4D33-B335-CA3E41FA5372}"/>
              </a:ext>
            </a:extLst>
          </p:cNvPr>
          <p:cNvSpPr/>
          <p:nvPr/>
        </p:nvSpPr>
        <p:spPr>
          <a:xfrm>
            <a:off x="4572009" y="3502395"/>
            <a:ext cx="1800000" cy="612000"/>
          </a:xfrm>
          <a:prstGeom prst="cube">
            <a:avLst>
              <a:gd name="adj" fmla="val 63100"/>
            </a:avLst>
          </a:prstGeom>
          <a:solidFill>
            <a:schemeClr val="accent2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AA0E8336-95DF-474F-A90B-C5A918292B4B}"/>
              </a:ext>
            </a:extLst>
          </p:cNvPr>
          <p:cNvGrpSpPr/>
          <p:nvPr/>
        </p:nvGrpSpPr>
        <p:grpSpPr>
          <a:xfrm rot="5400000">
            <a:off x="6366465" y="3697095"/>
            <a:ext cx="73300" cy="544031"/>
            <a:chOff x="7195551" y="4892815"/>
            <a:chExt cx="73300" cy="544031"/>
          </a:xfrm>
        </p:grpSpPr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8F2D1ED0-5204-42E8-A4EE-D6203591F962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Rechteck: abgerundete Ecken 16">
              <a:extLst>
                <a:ext uri="{FF2B5EF4-FFF2-40B4-BE49-F238E27FC236}">
                  <a16:creationId xmlns:a16="http://schemas.microsoft.com/office/drawing/2014/main" id="{7E594A4F-074E-4084-8816-2D6C5E0C7B22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6EF8A9C6-439F-445F-A318-721F91BF9CCC}"/>
              </a:ext>
            </a:extLst>
          </p:cNvPr>
          <p:cNvGrpSpPr/>
          <p:nvPr/>
        </p:nvGrpSpPr>
        <p:grpSpPr>
          <a:xfrm>
            <a:off x="7696486" y="1612079"/>
            <a:ext cx="73300" cy="544031"/>
            <a:chOff x="7195551" y="4892815"/>
            <a:chExt cx="73300" cy="544031"/>
          </a:xfrm>
        </p:grpSpPr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9431136B-F362-4DCC-BA4F-76FDF5B888DC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Rechteck: abgerundete Ecken 19">
              <a:extLst>
                <a:ext uri="{FF2B5EF4-FFF2-40B4-BE49-F238E27FC236}">
                  <a16:creationId xmlns:a16="http://schemas.microsoft.com/office/drawing/2014/main" id="{6F7E3B31-5E87-4FEE-9081-7CF215C4FD30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A0BE7491-2B14-4B99-9DAE-7E96887BB656}"/>
              </a:ext>
            </a:extLst>
          </p:cNvPr>
          <p:cNvGrpSpPr/>
          <p:nvPr/>
        </p:nvGrpSpPr>
        <p:grpSpPr>
          <a:xfrm rot="5400000">
            <a:off x="6485524" y="3601836"/>
            <a:ext cx="73300" cy="544031"/>
            <a:chOff x="7195551" y="4892815"/>
            <a:chExt cx="73300" cy="544031"/>
          </a:xfrm>
        </p:grpSpPr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DF52B2A5-5BE7-4AFF-9245-1C13371D1BA3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Rechteck: abgerundete Ecken 22">
              <a:extLst>
                <a:ext uri="{FF2B5EF4-FFF2-40B4-BE49-F238E27FC236}">
                  <a16:creationId xmlns:a16="http://schemas.microsoft.com/office/drawing/2014/main" id="{D7D899C2-088C-4498-9A21-0EF517F2DCCB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057E4D6C-3DE2-433B-B561-92BD6C69AC9D}"/>
              </a:ext>
            </a:extLst>
          </p:cNvPr>
          <p:cNvGrpSpPr/>
          <p:nvPr/>
        </p:nvGrpSpPr>
        <p:grpSpPr>
          <a:xfrm rot="5400000">
            <a:off x="6540871" y="3541928"/>
            <a:ext cx="73300" cy="544031"/>
            <a:chOff x="7195551" y="4892815"/>
            <a:chExt cx="73300" cy="544031"/>
          </a:xfrm>
        </p:grpSpPr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4678C504-297F-4886-A50F-67E1A2FCC762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Rechteck: abgerundete Ecken 26">
              <a:extLst>
                <a:ext uri="{FF2B5EF4-FFF2-40B4-BE49-F238E27FC236}">
                  <a16:creationId xmlns:a16="http://schemas.microsoft.com/office/drawing/2014/main" id="{D4BB4AC5-BEA9-4863-B180-DBF73F68EBFF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625D9225-9F07-4FBC-95B4-C977C66362A7}"/>
              </a:ext>
            </a:extLst>
          </p:cNvPr>
          <p:cNvGrpSpPr/>
          <p:nvPr/>
        </p:nvGrpSpPr>
        <p:grpSpPr>
          <a:xfrm>
            <a:off x="5013421" y="1614094"/>
            <a:ext cx="73300" cy="544031"/>
            <a:chOff x="7195551" y="4892815"/>
            <a:chExt cx="73300" cy="544031"/>
          </a:xfrm>
        </p:grpSpPr>
        <p:sp>
          <p:nvSpPr>
            <p:cNvPr id="29" name="Rechteck 28">
              <a:extLst>
                <a:ext uri="{FF2B5EF4-FFF2-40B4-BE49-F238E27FC236}">
                  <a16:creationId xmlns:a16="http://schemas.microsoft.com/office/drawing/2014/main" id="{7F6CFA06-16F4-4493-9490-33AC243F65B1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Rechteck: abgerundete Ecken 29">
              <a:extLst>
                <a:ext uri="{FF2B5EF4-FFF2-40B4-BE49-F238E27FC236}">
                  <a16:creationId xmlns:a16="http://schemas.microsoft.com/office/drawing/2014/main" id="{BE82F702-3476-48EF-B392-D3EC05FF9C9E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CB1C53EF-C5E0-44C9-A13C-18BC57102560}"/>
              </a:ext>
            </a:extLst>
          </p:cNvPr>
          <p:cNvGrpSpPr/>
          <p:nvPr/>
        </p:nvGrpSpPr>
        <p:grpSpPr>
          <a:xfrm rot="5400000">
            <a:off x="6547158" y="3487498"/>
            <a:ext cx="73300" cy="544031"/>
            <a:chOff x="7195551" y="4892815"/>
            <a:chExt cx="73300" cy="544031"/>
          </a:xfrm>
        </p:grpSpPr>
        <p:sp>
          <p:nvSpPr>
            <p:cNvPr id="32" name="Rechteck 31">
              <a:extLst>
                <a:ext uri="{FF2B5EF4-FFF2-40B4-BE49-F238E27FC236}">
                  <a16:creationId xmlns:a16="http://schemas.microsoft.com/office/drawing/2014/main" id="{BFCBE232-686B-4FC0-8037-55C996C635AC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Rechteck: abgerundete Ecken 32">
              <a:extLst>
                <a:ext uri="{FF2B5EF4-FFF2-40B4-BE49-F238E27FC236}">
                  <a16:creationId xmlns:a16="http://schemas.microsoft.com/office/drawing/2014/main" id="{4FF8AACF-CD4E-4586-9112-D0E66E84EDF5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B7522EBB-BC67-4D2C-BB35-89D3BEFD54AF}"/>
              </a:ext>
            </a:extLst>
          </p:cNvPr>
          <p:cNvGrpSpPr/>
          <p:nvPr/>
        </p:nvGrpSpPr>
        <p:grpSpPr>
          <a:xfrm>
            <a:off x="10087369" y="1612079"/>
            <a:ext cx="73300" cy="544031"/>
            <a:chOff x="7195551" y="4892815"/>
            <a:chExt cx="73300" cy="544031"/>
          </a:xfrm>
        </p:grpSpPr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DA935B9D-196A-4BEF-9815-59B74A3BA0F2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Rechteck: abgerundete Ecken 35">
              <a:extLst>
                <a:ext uri="{FF2B5EF4-FFF2-40B4-BE49-F238E27FC236}">
                  <a16:creationId xmlns:a16="http://schemas.microsoft.com/office/drawing/2014/main" id="{07D08855-298A-4451-93E9-4B7DDCD31C74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C2D0BC00-E209-4202-B51B-9E2074A08D49}"/>
              </a:ext>
            </a:extLst>
          </p:cNvPr>
          <p:cNvGrpSpPr/>
          <p:nvPr/>
        </p:nvGrpSpPr>
        <p:grpSpPr>
          <a:xfrm rot="5400000">
            <a:off x="6563243" y="3411321"/>
            <a:ext cx="73300" cy="544031"/>
            <a:chOff x="7195551" y="4892815"/>
            <a:chExt cx="73300" cy="544031"/>
          </a:xfrm>
        </p:grpSpPr>
        <p:sp>
          <p:nvSpPr>
            <p:cNvPr id="38" name="Rechteck 37">
              <a:extLst>
                <a:ext uri="{FF2B5EF4-FFF2-40B4-BE49-F238E27FC236}">
                  <a16:creationId xmlns:a16="http://schemas.microsoft.com/office/drawing/2014/main" id="{5F4BFE0B-6430-4A34-B2C1-5391841F1EF1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Rechteck: abgerundete Ecken 38">
              <a:extLst>
                <a:ext uri="{FF2B5EF4-FFF2-40B4-BE49-F238E27FC236}">
                  <a16:creationId xmlns:a16="http://schemas.microsoft.com/office/drawing/2014/main" id="{8CB838EA-F114-44AF-87D4-FE3B5134E354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04EF05FD-F6C1-4350-AB62-C781B274B208}"/>
              </a:ext>
            </a:extLst>
          </p:cNvPr>
          <p:cNvGrpSpPr/>
          <p:nvPr/>
        </p:nvGrpSpPr>
        <p:grpSpPr>
          <a:xfrm>
            <a:off x="2522879" y="1612079"/>
            <a:ext cx="73300" cy="544031"/>
            <a:chOff x="7195551" y="4892815"/>
            <a:chExt cx="73300" cy="544031"/>
          </a:xfrm>
        </p:grpSpPr>
        <p:sp>
          <p:nvSpPr>
            <p:cNvPr id="41" name="Rechteck 40">
              <a:extLst>
                <a:ext uri="{FF2B5EF4-FFF2-40B4-BE49-F238E27FC236}">
                  <a16:creationId xmlns:a16="http://schemas.microsoft.com/office/drawing/2014/main" id="{5F02AA97-EB85-4C80-B13A-FAD177698A33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Rechteck: abgerundete Ecken 41">
              <a:extLst>
                <a:ext uri="{FF2B5EF4-FFF2-40B4-BE49-F238E27FC236}">
                  <a16:creationId xmlns:a16="http://schemas.microsoft.com/office/drawing/2014/main" id="{8F6E4DC5-291B-4BC5-96E3-86F233B43D29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78BBBC72-4E7E-4DD6-9E49-510B60936A13}"/>
              </a:ext>
            </a:extLst>
          </p:cNvPr>
          <p:cNvGrpSpPr/>
          <p:nvPr/>
        </p:nvGrpSpPr>
        <p:grpSpPr>
          <a:xfrm rot="5400000">
            <a:off x="6379539" y="3640151"/>
            <a:ext cx="73300" cy="544031"/>
            <a:chOff x="7195551" y="4892815"/>
            <a:chExt cx="73300" cy="544031"/>
          </a:xfrm>
        </p:grpSpPr>
        <p:sp>
          <p:nvSpPr>
            <p:cNvPr id="44" name="Rechteck 43">
              <a:extLst>
                <a:ext uri="{FF2B5EF4-FFF2-40B4-BE49-F238E27FC236}">
                  <a16:creationId xmlns:a16="http://schemas.microsoft.com/office/drawing/2014/main" id="{101AFEF8-6382-4635-90B1-F09823DB532D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Rechteck: abgerundete Ecken 44">
              <a:extLst>
                <a:ext uri="{FF2B5EF4-FFF2-40B4-BE49-F238E27FC236}">
                  <a16:creationId xmlns:a16="http://schemas.microsoft.com/office/drawing/2014/main" id="{E3CB2E35-18F5-4B79-859C-8DC47F47EAEA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3CE9CB06-E5B9-4958-9C9E-EDB0079AE49C}"/>
              </a:ext>
            </a:extLst>
          </p:cNvPr>
          <p:cNvGrpSpPr/>
          <p:nvPr/>
        </p:nvGrpSpPr>
        <p:grpSpPr>
          <a:xfrm>
            <a:off x="2450879" y="1275700"/>
            <a:ext cx="216000" cy="252000"/>
            <a:chOff x="3935513" y="1214632"/>
            <a:chExt cx="216000" cy="252000"/>
          </a:xfrm>
        </p:grpSpPr>
        <p:sp>
          <p:nvSpPr>
            <p:cNvPr id="47" name="Träne 46">
              <a:extLst>
                <a:ext uri="{FF2B5EF4-FFF2-40B4-BE49-F238E27FC236}">
                  <a16:creationId xmlns:a16="http://schemas.microsoft.com/office/drawing/2014/main" id="{C4BE9F35-721B-42D3-BB52-64D12F523D15}"/>
                </a:ext>
              </a:extLst>
            </p:cNvPr>
            <p:cNvSpPr/>
            <p:nvPr/>
          </p:nvSpPr>
          <p:spPr>
            <a:xfrm rot="19248146">
              <a:off x="3935513" y="1214632"/>
              <a:ext cx="216000" cy="252000"/>
            </a:xfrm>
            <a:prstGeom prst="teardrop">
              <a:avLst>
                <a:gd name="adj" fmla="val 200000"/>
              </a:avLst>
            </a:prstGeom>
            <a:solidFill>
              <a:srgbClr val="F370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Träne 47">
              <a:extLst>
                <a:ext uri="{FF2B5EF4-FFF2-40B4-BE49-F238E27FC236}">
                  <a16:creationId xmlns:a16="http://schemas.microsoft.com/office/drawing/2014/main" id="{21A38037-3DC9-49D3-A813-20CA066DDF03}"/>
                </a:ext>
              </a:extLst>
            </p:cNvPr>
            <p:cNvSpPr/>
            <p:nvPr/>
          </p:nvSpPr>
          <p:spPr>
            <a:xfrm rot="19248146">
              <a:off x="3991307" y="1266184"/>
              <a:ext cx="108000" cy="144000"/>
            </a:xfrm>
            <a:prstGeom prst="teardrop">
              <a:avLst>
                <a:gd name="adj" fmla="val 200000"/>
              </a:avLst>
            </a:prstGeom>
            <a:solidFill>
              <a:srgbClr val="FFD1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49" name="Grafik 48">
            <a:extLst>
              <a:ext uri="{FF2B5EF4-FFF2-40B4-BE49-F238E27FC236}">
                <a16:creationId xmlns:a16="http://schemas.microsoft.com/office/drawing/2014/main" id="{D23A88BD-BF14-4D11-8CA9-29C0836BAA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345101" y="1236987"/>
            <a:ext cx="582469" cy="1440000"/>
          </a:xfrm>
          <a:prstGeom prst="rect">
            <a:avLst/>
          </a:prstGeom>
        </p:spPr>
      </p:pic>
      <p:pic>
        <p:nvPicPr>
          <p:cNvPr id="50" name="Grafik 49">
            <a:extLst>
              <a:ext uri="{FF2B5EF4-FFF2-40B4-BE49-F238E27FC236}">
                <a16:creationId xmlns:a16="http://schemas.microsoft.com/office/drawing/2014/main" id="{9276B570-AA64-4B2F-9AD8-811602F3A5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651764" y="1231021"/>
            <a:ext cx="776625" cy="1440000"/>
          </a:xfrm>
          <a:prstGeom prst="rect">
            <a:avLst/>
          </a:prstGeom>
        </p:spPr>
      </p:pic>
      <p:pic>
        <p:nvPicPr>
          <p:cNvPr id="51" name="Grafik 50">
            <a:extLst>
              <a:ext uri="{FF2B5EF4-FFF2-40B4-BE49-F238E27FC236}">
                <a16:creationId xmlns:a16="http://schemas.microsoft.com/office/drawing/2014/main" id="{513B1AFC-9D19-4F88-A08E-1820204270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389846" y="1231021"/>
            <a:ext cx="582469" cy="1440000"/>
          </a:xfrm>
          <a:prstGeom prst="rect">
            <a:avLst/>
          </a:prstGeom>
        </p:spPr>
      </p:pic>
      <p:pic>
        <p:nvPicPr>
          <p:cNvPr id="52" name="Grafik 51">
            <a:extLst>
              <a:ext uri="{FF2B5EF4-FFF2-40B4-BE49-F238E27FC236}">
                <a16:creationId xmlns:a16="http://schemas.microsoft.com/office/drawing/2014/main" id="{51D2A2F4-ED4C-45B5-98B1-7AB91E6AA5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874028" y="1231021"/>
            <a:ext cx="776625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77508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911081" y="-2065004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82CFDFF-F2B6-4318-9FA0-A3E5048C4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1832" y="6356350"/>
            <a:ext cx="2743200" cy="365125"/>
          </a:xfrm>
        </p:spPr>
        <p:txBody>
          <a:bodyPr/>
          <a:lstStyle/>
          <a:p>
            <a:fld id="{423570B6-D8FE-46DD-A866-93C5CC603F00}" type="slidenum">
              <a:rPr lang="de-DE" smtClean="0"/>
              <a:t>5</a:t>
            </a:fld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41F5EC9-970C-4945-A41B-74568EE1F370}"/>
              </a:ext>
            </a:extLst>
          </p:cNvPr>
          <p:cNvSpPr txBox="1"/>
          <p:nvPr/>
        </p:nvSpPr>
        <p:spPr>
          <a:xfrm>
            <a:off x="552450" y="4573653"/>
            <a:ext cx="71440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Solange das Streichholz brennt, darf gesprochen werden.</a:t>
            </a:r>
          </a:p>
        </p:txBody>
      </p:sp>
      <p:sp>
        <p:nvSpPr>
          <p:cNvPr id="11" name="Würfel 10">
            <a:extLst>
              <a:ext uri="{FF2B5EF4-FFF2-40B4-BE49-F238E27FC236}">
                <a16:creationId xmlns:a16="http://schemas.microsoft.com/office/drawing/2014/main" id="{873C1F84-4C21-429F-8DDD-66D3754EAC9C}"/>
              </a:ext>
            </a:extLst>
          </p:cNvPr>
          <p:cNvSpPr/>
          <p:nvPr/>
        </p:nvSpPr>
        <p:spPr>
          <a:xfrm>
            <a:off x="5196420" y="3501947"/>
            <a:ext cx="1800000" cy="612000"/>
          </a:xfrm>
          <a:prstGeom prst="cube">
            <a:avLst>
              <a:gd name="adj" fmla="val 6310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Würfel 13">
            <a:extLst>
              <a:ext uri="{FF2B5EF4-FFF2-40B4-BE49-F238E27FC236}">
                <a16:creationId xmlns:a16="http://schemas.microsoft.com/office/drawing/2014/main" id="{D91F90BD-343F-4D33-B335-CA3E41FA5372}"/>
              </a:ext>
            </a:extLst>
          </p:cNvPr>
          <p:cNvSpPr/>
          <p:nvPr/>
        </p:nvSpPr>
        <p:spPr>
          <a:xfrm>
            <a:off x="4572009" y="3502395"/>
            <a:ext cx="1800000" cy="612000"/>
          </a:xfrm>
          <a:prstGeom prst="cube">
            <a:avLst>
              <a:gd name="adj" fmla="val 63100"/>
            </a:avLst>
          </a:prstGeom>
          <a:solidFill>
            <a:schemeClr val="accent2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AA0E8336-95DF-474F-A90B-C5A918292B4B}"/>
              </a:ext>
            </a:extLst>
          </p:cNvPr>
          <p:cNvGrpSpPr/>
          <p:nvPr/>
        </p:nvGrpSpPr>
        <p:grpSpPr>
          <a:xfrm rot="5400000">
            <a:off x="6366465" y="3697095"/>
            <a:ext cx="73300" cy="544031"/>
            <a:chOff x="7195551" y="4892815"/>
            <a:chExt cx="73300" cy="544031"/>
          </a:xfrm>
        </p:grpSpPr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8F2D1ED0-5204-42E8-A4EE-D6203591F962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Rechteck: abgerundete Ecken 16">
              <a:extLst>
                <a:ext uri="{FF2B5EF4-FFF2-40B4-BE49-F238E27FC236}">
                  <a16:creationId xmlns:a16="http://schemas.microsoft.com/office/drawing/2014/main" id="{7E594A4F-074E-4084-8816-2D6C5E0C7B22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6EF8A9C6-439F-445F-A318-721F91BF9CCC}"/>
              </a:ext>
            </a:extLst>
          </p:cNvPr>
          <p:cNvGrpSpPr/>
          <p:nvPr/>
        </p:nvGrpSpPr>
        <p:grpSpPr>
          <a:xfrm>
            <a:off x="7696486" y="1612079"/>
            <a:ext cx="73300" cy="544031"/>
            <a:chOff x="7195551" y="4892815"/>
            <a:chExt cx="73300" cy="544031"/>
          </a:xfrm>
        </p:grpSpPr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9431136B-F362-4DCC-BA4F-76FDF5B888DC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Rechteck: abgerundete Ecken 19">
              <a:extLst>
                <a:ext uri="{FF2B5EF4-FFF2-40B4-BE49-F238E27FC236}">
                  <a16:creationId xmlns:a16="http://schemas.microsoft.com/office/drawing/2014/main" id="{6F7E3B31-5E87-4FEE-9081-7CF215C4FD30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A0BE7491-2B14-4B99-9DAE-7E96887BB656}"/>
              </a:ext>
            </a:extLst>
          </p:cNvPr>
          <p:cNvGrpSpPr/>
          <p:nvPr/>
        </p:nvGrpSpPr>
        <p:grpSpPr>
          <a:xfrm rot="5400000">
            <a:off x="6485524" y="3601836"/>
            <a:ext cx="73300" cy="544031"/>
            <a:chOff x="7195551" y="4892815"/>
            <a:chExt cx="73300" cy="544031"/>
          </a:xfrm>
        </p:grpSpPr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DF52B2A5-5BE7-4AFF-9245-1C13371D1BA3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Rechteck: abgerundete Ecken 22">
              <a:extLst>
                <a:ext uri="{FF2B5EF4-FFF2-40B4-BE49-F238E27FC236}">
                  <a16:creationId xmlns:a16="http://schemas.microsoft.com/office/drawing/2014/main" id="{D7D899C2-088C-4498-9A21-0EF517F2DCCB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057E4D6C-3DE2-433B-B561-92BD6C69AC9D}"/>
              </a:ext>
            </a:extLst>
          </p:cNvPr>
          <p:cNvGrpSpPr/>
          <p:nvPr/>
        </p:nvGrpSpPr>
        <p:grpSpPr>
          <a:xfrm rot="5400000">
            <a:off x="6540871" y="3541928"/>
            <a:ext cx="73300" cy="544031"/>
            <a:chOff x="7195551" y="4892815"/>
            <a:chExt cx="73300" cy="544031"/>
          </a:xfrm>
        </p:grpSpPr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4678C504-297F-4886-A50F-67E1A2FCC762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Rechteck: abgerundete Ecken 26">
              <a:extLst>
                <a:ext uri="{FF2B5EF4-FFF2-40B4-BE49-F238E27FC236}">
                  <a16:creationId xmlns:a16="http://schemas.microsoft.com/office/drawing/2014/main" id="{D4BB4AC5-BEA9-4863-B180-DBF73F68EBFF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625D9225-9F07-4FBC-95B4-C977C66362A7}"/>
              </a:ext>
            </a:extLst>
          </p:cNvPr>
          <p:cNvGrpSpPr/>
          <p:nvPr/>
        </p:nvGrpSpPr>
        <p:grpSpPr>
          <a:xfrm>
            <a:off x="5013421" y="1614094"/>
            <a:ext cx="73300" cy="544031"/>
            <a:chOff x="7195551" y="4892815"/>
            <a:chExt cx="73300" cy="544031"/>
          </a:xfrm>
        </p:grpSpPr>
        <p:sp>
          <p:nvSpPr>
            <p:cNvPr id="29" name="Rechteck 28">
              <a:extLst>
                <a:ext uri="{FF2B5EF4-FFF2-40B4-BE49-F238E27FC236}">
                  <a16:creationId xmlns:a16="http://schemas.microsoft.com/office/drawing/2014/main" id="{7F6CFA06-16F4-4493-9490-33AC243F65B1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Rechteck: abgerundete Ecken 29">
              <a:extLst>
                <a:ext uri="{FF2B5EF4-FFF2-40B4-BE49-F238E27FC236}">
                  <a16:creationId xmlns:a16="http://schemas.microsoft.com/office/drawing/2014/main" id="{BE82F702-3476-48EF-B392-D3EC05FF9C9E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CB1C53EF-C5E0-44C9-A13C-18BC57102560}"/>
              </a:ext>
            </a:extLst>
          </p:cNvPr>
          <p:cNvGrpSpPr/>
          <p:nvPr/>
        </p:nvGrpSpPr>
        <p:grpSpPr>
          <a:xfrm rot="5400000">
            <a:off x="6547158" y="3487498"/>
            <a:ext cx="73300" cy="544031"/>
            <a:chOff x="7195551" y="4892815"/>
            <a:chExt cx="73300" cy="544031"/>
          </a:xfrm>
        </p:grpSpPr>
        <p:sp>
          <p:nvSpPr>
            <p:cNvPr id="32" name="Rechteck 31">
              <a:extLst>
                <a:ext uri="{FF2B5EF4-FFF2-40B4-BE49-F238E27FC236}">
                  <a16:creationId xmlns:a16="http://schemas.microsoft.com/office/drawing/2014/main" id="{BFCBE232-686B-4FC0-8037-55C996C635AC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Rechteck: abgerundete Ecken 32">
              <a:extLst>
                <a:ext uri="{FF2B5EF4-FFF2-40B4-BE49-F238E27FC236}">
                  <a16:creationId xmlns:a16="http://schemas.microsoft.com/office/drawing/2014/main" id="{4FF8AACF-CD4E-4586-9112-D0E66E84EDF5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B7522EBB-BC67-4D2C-BB35-89D3BEFD54AF}"/>
              </a:ext>
            </a:extLst>
          </p:cNvPr>
          <p:cNvGrpSpPr/>
          <p:nvPr/>
        </p:nvGrpSpPr>
        <p:grpSpPr>
          <a:xfrm>
            <a:off x="10087369" y="1612079"/>
            <a:ext cx="73300" cy="544031"/>
            <a:chOff x="7195551" y="4892815"/>
            <a:chExt cx="73300" cy="544031"/>
          </a:xfrm>
        </p:grpSpPr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DA935B9D-196A-4BEF-9815-59B74A3BA0F2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Rechteck: abgerundete Ecken 35">
              <a:extLst>
                <a:ext uri="{FF2B5EF4-FFF2-40B4-BE49-F238E27FC236}">
                  <a16:creationId xmlns:a16="http://schemas.microsoft.com/office/drawing/2014/main" id="{07D08855-298A-4451-93E9-4B7DDCD31C74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C2D0BC00-E209-4202-B51B-9E2074A08D49}"/>
              </a:ext>
            </a:extLst>
          </p:cNvPr>
          <p:cNvGrpSpPr/>
          <p:nvPr/>
        </p:nvGrpSpPr>
        <p:grpSpPr>
          <a:xfrm rot="5400000">
            <a:off x="6563243" y="3411321"/>
            <a:ext cx="73300" cy="544031"/>
            <a:chOff x="7195551" y="4892815"/>
            <a:chExt cx="73300" cy="544031"/>
          </a:xfrm>
        </p:grpSpPr>
        <p:sp>
          <p:nvSpPr>
            <p:cNvPr id="38" name="Rechteck 37">
              <a:extLst>
                <a:ext uri="{FF2B5EF4-FFF2-40B4-BE49-F238E27FC236}">
                  <a16:creationId xmlns:a16="http://schemas.microsoft.com/office/drawing/2014/main" id="{5F4BFE0B-6430-4A34-B2C1-5391841F1EF1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Rechteck: abgerundete Ecken 38">
              <a:extLst>
                <a:ext uri="{FF2B5EF4-FFF2-40B4-BE49-F238E27FC236}">
                  <a16:creationId xmlns:a16="http://schemas.microsoft.com/office/drawing/2014/main" id="{8CB838EA-F114-44AF-87D4-FE3B5134E354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04EF05FD-F6C1-4350-AB62-C781B274B208}"/>
              </a:ext>
            </a:extLst>
          </p:cNvPr>
          <p:cNvGrpSpPr/>
          <p:nvPr/>
        </p:nvGrpSpPr>
        <p:grpSpPr>
          <a:xfrm>
            <a:off x="2522879" y="1612079"/>
            <a:ext cx="73300" cy="544031"/>
            <a:chOff x="7195551" y="4892815"/>
            <a:chExt cx="73300" cy="544031"/>
          </a:xfrm>
        </p:grpSpPr>
        <p:sp>
          <p:nvSpPr>
            <p:cNvPr id="41" name="Rechteck 40">
              <a:extLst>
                <a:ext uri="{FF2B5EF4-FFF2-40B4-BE49-F238E27FC236}">
                  <a16:creationId xmlns:a16="http://schemas.microsoft.com/office/drawing/2014/main" id="{5F02AA97-EB85-4C80-B13A-FAD177698A33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Rechteck: abgerundete Ecken 41">
              <a:extLst>
                <a:ext uri="{FF2B5EF4-FFF2-40B4-BE49-F238E27FC236}">
                  <a16:creationId xmlns:a16="http://schemas.microsoft.com/office/drawing/2014/main" id="{8F6E4DC5-291B-4BC5-96E3-86F233B43D29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78BBBC72-4E7E-4DD6-9E49-510B60936A13}"/>
              </a:ext>
            </a:extLst>
          </p:cNvPr>
          <p:cNvGrpSpPr/>
          <p:nvPr/>
        </p:nvGrpSpPr>
        <p:grpSpPr>
          <a:xfrm rot="5400000">
            <a:off x="6379539" y="3640151"/>
            <a:ext cx="73300" cy="544031"/>
            <a:chOff x="7195551" y="4892815"/>
            <a:chExt cx="73300" cy="544031"/>
          </a:xfrm>
        </p:grpSpPr>
        <p:sp>
          <p:nvSpPr>
            <p:cNvPr id="44" name="Rechteck 43">
              <a:extLst>
                <a:ext uri="{FF2B5EF4-FFF2-40B4-BE49-F238E27FC236}">
                  <a16:creationId xmlns:a16="http://schemas.microsoft.com/office/drawing/2014/main" id="{101AFEF8-6382-4635-90B1-F09823DB532D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Rechteck: abgerundete Ecken 44">
              <a:extLst>
                <a:ext uri="{FF2B5EF4-FFF2-40B4-BE49-F238E27FC236}">
                  <a16:creationId xmlns:a16="http://schemas.microsoft.com/office/drawing/2014/main" id="{E3CB2E35-18F5-4B79-859C-8DC47F47EAEA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3CE9CB06-E5B9-4958-9C9E-EDB0079AE49C}"/>
              </a:ext>
            </a:extLst>
          </p:cNvPr>
          <p:cNvGrpSpPr/>
          <p:nvPr/>
        </p:nvGrpSpPr>
        <p:grpSpPr>
          <a:xfrm>
            <a:off x="2460504" y="1275700"/>
            <a:ext cx="216000" cy="252000"/>
            <a:chOff x="3935513" y="1214632"/>
            <a:chExt cx="216000" cy="252000"/>
          </a:xfrm>
        </p:grpSpPr>
        <p:sp>
          <p:nvSpPr>
            <p:cNvPr id="47" name="Träne 46">
              <a:extLst>
                <a:ext uri="{FF2B5EF4-FFF2-40B4-BE49-F238E27FC236}">
                  <a16:creationId xmlns:a16="http://schemas.microsoft.com/office/drawing/2014/main" id="{C4BE9F35-721B-42D3-BB52-64D12F523D15}"/>
                </a:ext>
              </a:extLst>
            </p:cNvPr>
            <p:cNvSpPr/>
            <p:nvPr/>
          </p:nvSpPr>
          <p:spPr>
            <a:xfrm rot="19248146">
              <a:off x="3935513" y="1214632"/>
              <a:ext cx="216000" cy="252000"/>
            </a:xfrm>
            <a:prstGeom prst="teardrop">
              <a:avLst>
                <a:gd name="adj" fmla="val 200000"/>
              </a:avLst>
            </a:prstGeom>
            <a:solidFill>
              <a:srgbClr val="F370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Träne 47">
              <a:extLst>
                <a:ext uri="{FF2B5EF4-FFF2-40B4-BE49-F238E27FC236}">
                  <a16:creationId xmlns:a16="http://schemas.microsoft.com/office/drawing/2014/main" id="{21A38037-3DC9-49D3-A813-20CA066DDF03}"/>
                </a:ext>
              </a:extLst>
            </p:cNvPr>
            <p:cNvSpPr/>
            <p:nvPr/>
          </p:nvSpPr>
          <p:spPr>
            <a:xfrm rot="19248146">
              <a:off x="3991307" y="1266184"/>
              <a:ext cx="108000" cy="144000"/>
            </a:xfrm>
            <a:prstGeom prst="teardrop">
              <a:avLst>
                <a:gd name="adj" fmla="val 200000"/>
              </a:avLst>
            </a:prstGeom>
            <a:solidFill>
              <a:srgbClr val="FFD1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49" name="Grafik 48">
            <a:extLst>
              <a:ext uri="{FF2B5EF4-FFF2-40B4-BE49-F238E27FC236}">
                <a16:creationId xmlns:a16="http://schemas.microsoft.com/office/drawing/2014/main" id="{D23A88BD-BF14-4D11-8CA9-29C0836BAA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345101" y="1236987"/>
            <a:ext cx="582469" cy="1440000"/>
          </a:xfrm>
          <a:prstGeom prst="rect">
            <a:avLst/>
          </a:prstGeom>
        </p:spPr>
      </p:pic>
      <p:pic>
        <p:nvPicPr>
          <p:cNvPr id="50" name="Grafik 49">
            <a:extLst>
              <a:ext uri="{FF2B5EF4-FFF2-40B4-BE49-F238E27FC236}">
                <a16:creationId xmlns:a16="http://schemas.microsoft.com/office/drawing/2014/main" id="{9276B570-AA64-4B2F-9AD8-811602F3A5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651764" y="1231021"/>
            <a:ext cx="776625" cy="1440000"/>
          </a:xfrm>
          <a:prstGeom prst="rect">
            <a:avLst/>
          </a:prstGeom>
        </p:spPr>
      </p:pic>
      <p:pic>
        <p:nvPicPr>
          <p:cNvPr id="51" name="Grafik 50">
            <a:extLst>
              <a:ext uri="{FF2B5EF4-FFF2-40B4-BE49-F238E27FC236}">
                <a16:creationId xmlns:a16="http://schemas.microsoft.com/office/drawing/2014/main" id="{513B1AFC-9D19-4F88-A08E-1820204270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389846" y="1231021"/>
            <a:ext cx="582469" cy="1440000"/>
          </a:xfrm>
          <a:prstGeom prst="rect">
            <a:avLst/>
          </a:prstGeom>
        </p:spPr>
      </p:pic>
      <p:pic>
        <p:nvPicPr>
          <p:cNvPr id="52" name="Grafik 51">
            <a:extLst>
              <a:ext uri="{FF2B5EF4-FFF2-40B4-BE49-F238E27FC236}">
                <a16:creationId xmlns:a16="http://schemas.microsoft.com/office/drawing/2014/main" id="{51D2A2F4-ED4C-45B5-98B1-7AB91E6AA5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874028" y="1231021"/>
            <a:ext cx="776625" cy="1440000"/>
          </a:xfrm>
          <a:prstGeom prst="rect">
            <a:avLst/>
          </a:prstGeom>
        </p:spPr>
      </p:pic>
      <p:sp>
        <p:nvSpPr>
          <p:cNvPr id="53" name="Sprechblase: oval 52">
            <a:extLst>
              <a:ext uri="{FF2B5EF4-FFF2-40B4-BE49-F238E27FC236}">
                <a16:creationId xmlns:a16="http://schemas.microsoft.com/office/drawing/2014/main" id="{07B386B2-07F9-49B9-B674-32479E306604}"/>
              </a:ext>
            </a:extLst>
          </p:cNvPr>
          <p:cNvSpPr/>
          <p:nvPr/>
        </p:nvSpPr>
        <p:spPr>
          <a:xfrm>
            <a:off x="1585550" y="290082"/>
            <a:ext cx="1620000" cy="792000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0585812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911081" y="-2065004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82CFDFF-F2B6-4318-9FA0-A3E5048C4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1832" y="6356350"/>
            <a:ext cx="2743200" cy="365125"/>
          </a:xfrm>
        </p:spPr>
        <p:txBody>
          <a:bodyPr/>
          <a:lstStyle/>
          <a:p>
            <a:fld id="{423570B6-D8FE-46DD-A866-93C5CC603F00}" type="slidenum">
              <a:rPr lang="de-DE" smtClean="0"/>
              <a:t>6</a:t>
            </a:fld>
            <a:endParaRPr lang="de-DE"/>
          </a:p>
        </p:txBody>
      </p:sp>
      <p:sp>
        <p:nvSpPr>
          <p:cNvPr id="11" name="Würfel 10">
            <a:extLst>
              <a:ext uri="{FF2B5EF4-FFF2-40B4-BE49-F238E27FC236}">
                <a16:creationId xmlns:a16="http://schemas.microsoft.com/office/drawing/2014/main" id="{873C1F84-4C21-429F-8DDD-66D3754EAC9C}"/>
              </a:ext>
            </a:extLst>
          </p:cNvPr>
          <p:cNvSpPr/>
          <p:nvPr/>
        </p:nvSpPr>
        <p:spPr>
          <a:xfrm>
            <a:off x="5196420" y="3501947"/>
            <a:ext cx="1800000" cy="612000"/>
          </a:xfrm>
          <a:prstGeom prst="cube">
            <a:avLst>
              <a:gd name="adj" fmla="val 6310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Würfel 13">
            <a:extLst>
              <a:ext uri="{FF2B5EF4-FFF2-40B4-BE49-F238E27FC236}">
                <a16:creationId xmlns:a16="http://schemas.microsoft.com/office/drawing/2014/main" id="{D91F90BD-343F-4D33-B335-CA3E41FA5372}"/>
              </a:ext>
            </a:extLst>
          </p:cNvPr>
          <p:cNvSpPr/>
          <p:nvPr/>
        </p:nvSpPr>
        <p:spPr>
          <a:xfrm>
            <a:off x="4572009" y="3502395"/>
            <a:ext cx="1800000" cy="612000"/>
          </a:xfrm>
          <a:prstGeom prst="cube">
            <a:avLst>
              <a:gd name="adj" fmla="val 63100"/>
            </a:avLst>
          </a:prstGeom>
          <a:solidFill>
            <a:schemeClr val="accent2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AA0E8336-95DF-474F-A90B-C5A918292B4B}"/>
              </a:ext>
            </a:extLst>
          </p:cNvPr>
          <p:cNvGrpSpPr/>
          <p:nvPr/>
        </p:nvGrpSpPr>
        <p:grpSpPr>
          <a:xfrm rot="5400000">
            <a:off x="6366465" y="3697095"/>
            <a:ext cx="73300" cy="544031"/>
            <a:chOff x="7195551" y="4892815"/>
            <a:chExt cx="73300" cy="544031"/>
          </a:xfrm>
        </p:grpSpPr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8F2D1ED0-5204-42E8-A4EE-D6203591F962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Rechteck: abgerundete Ecken 16">
              <a:extLst>
                <a:ext uri="{FF2B5EF4-FFF2-40B4-BE49-F238E27FC236}">
                  <a16:creationId xmlns:a16="http://schemas.microsoft.com/office/drawing/2014/main" id="{7E594A4F-074E-4084-8816-2D6C5E0C7B22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6EF8A9C6-439F-445F-A318-721F91BF9CCC}"/>
              </a:ext>
            </a:extLst>
          </p:cNvPr>
          <p:cNvGrpSpPr/>
          <p:nvPr/>
        </p:nvGrpSpPr>
        <p:grpSpPr>
          <a:xfrm>
            <a:off x="7696486" y="1612079"/>
            <a:ext cx="73300" cy="544031"/>
            <a:chOff x="7195551" y="4892815"/>
            <a:chExt cx="73300" cy="544031"/>
          </a:xfrm>
        </p:grpSpPr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9431136B-F362-4DCC-BA4F-76FDF5B888DC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Rechteck: abgerundete Ecken 19">
              <a:extLst>
                <a:ext uri="{FF2B5EF4-FFF2-40B4-BE49-F238E27FC236}">
                  <a16:creationId xmlns:a16="http://schemas.microsoft.com/office/drawing/2014/main" id="{6F7E3B31-5E87-4FEE-9081-7CF215C4FD30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A0BE7491-2B14-4B99-9DAE-7E96887BB656}"/>
              </a:ext>
            </a:extLst>
          </p:cNvPr>
          <p:cNvGrpSpPr/>
          <p:nvPr/>
        </p:nvGrpSpPr>
        <p:grpSpPr>
          <a:xfrm rot="5400000">
            <a:off x="6485524" y="3601836"/>
            <a:ext cx="73300" cy="544031"/>
            <a:chOff x="7195551" y="4892815"/>
            <a:chExt cx="73300" cy="544031"/>
          </a:xfrm>
        </p:grpSpPr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DF52B2A5-5BE7-4AFF-9245-1C13371D1BA3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Rechteck: abgerundete Ecken 22">
              <a:extLst>
                <a:ext uri="{FF2B5EF4-FFF2-40B4-BE49-F238E27FC236}">
                  <a16:creationId xmlns:a16="http://schemas.microsoft.com/office/drawing/2014/main" id="{D7D899C2-088C-4498-9A21-0EF517F2DCCB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057E4D6C-3DE2-433B-B561-92BD6C69AC9D}"/>
              </a:ext>
            </a:extLst>
          </p:cNvPr>
          <p:cNvGrpSpPr/>
          <p:nvPr/>
        </p:nvGrpSpPr>
        <p:grpSpPr>
          <a:xfrm rot="5400000">
            <a:off x="6540871" y="3541928"/>
            <a:ext cx="73300" cy="544031"/>
            <a:chOff x="7195551" y="4892815"/>
            <a:chExt cx="73300" cy="544031"/>
          </a:xfrm>
        </p:grpSpPr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4678C504-297F-4886-A50F-67E1A2FCC762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Rechteck: abgerundete Ecken 26">
              <a:extLst>
                <a:ext uri="{FF2B5EF4-FFF2-40B4-BE49-F238E27FC236}">
                  <a16:creationId xmlns:a16="http://schemas.microsoft.com/office/drawing/2014/main" id="{D4BB4AC5-BEA9-4863-B180-DBF73F68EBFF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625D9225-9F07-4FBC-95B4-C977C66362A7}"/>
              </a:ext>
            </a:extLst>
          </p:cNvPr>
          <p:cNvGrpSpPr/>
          <p:nvPr/>
        </p:nvGrpSpPr>
        <p:grpSpPr>
          <a:xfrm>
            <a:off x="5013421" y="1614094"/>
            <a:ext cx="73300" cy="544031"/>
            <a:chOff x="7195551" y="4892815"/>
            <a:chExt cx="73300" cy="544031"/>
          </a:xfrm>
        </p:grpSpPr>
        <p:sp>
          <p:nvSpPr>
            <p:cNvPr id="29" name="Rechteck 28">
              <a:extLst>
                <a:ext uri="{FF2B5EF4-FFF2-40B4-BE49-F238E27FC236}">
                  <a16:creationId xmlns:a16="http://schemas.microsoft.com/office/drawing/2014/main" id="{7F6CFA06-16F4-4493-9490-33AC243F65B1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Rechteck: abgerundete Ecken 29">
              <a:extLst>
                <a:ext uri="{FF2B5EF4-FFF2-40B4-BE49-F238E27FC236}">
                  <a16:creationId xmlns:a16="http://schemas.microsoft.com/office/drawing/2014/main" id="{BE82F702-3476-48EF-B392-D3EC05FF9C9E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CB1C53EF-C5E0-44C9-A13C-18BC57102560}"/>
              </a:ext>
            </a:extLst>
          </p:cNvPr>
          <p:cNvGrpSpPr/>
          <p:nvPr/>
        </p:nvGrpSpPr>
        <p:grpSpPr>
          <a:xfrm rot="5400000">
            <a:off x="6547158" y="3487498"/>
            <a:ext cx="73300" cy="544031"/>
            <a:chOff x="7195551" y="4892815"/>
            <a:chExt cx="73300" cy="544031"/>
          </a:xfrm>
        </p:grpSpPr>
        <p:sp>
          <p:nvSpPr>
            <p:cNvPr id="32" name="Rechteck 31">
              <a:extLst>
                <a:ext uri="{FF2B5EF4-FFF2-40B4-BE49-F238E27FC236}">
                  <a16:creationId xmlns:a16="http://schemas.microsoft.com/office/drawing/2014/main" id="{BFCBE232-686B-4FC0-8037-55C996C635AC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Rechteck: abgerundete Ecken 32">
              <a:extLst>
                <a:ext uri="{FF2B5EF4-FFF2-40B4-BE49-F238E27FC236}">
                  <a16:creationId xmlns:a16="http://schemas.microsoft.com/office/drawing/2014/main" id="{4FF8AACF-CD4E-4586-9112-D0E66E84EDF5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B7522EBB-BC67-4D2C-BB35-89D3BEFD54AF}"/>
              </a:ext>
            </a:extLst>
          </p:cNvPr>
          <p:cNvGrpSpPr/>
          <p:nvPr/>
        </p:nvGrpSpPr>
        <p:grpSpPr>
          <a:xfrm>
            <a:off x="10087369" y="1612079"/>
            <a:ext cx="73300" cy="544031"/>
            <a:chOff x="7195551" y="4892815"/>
            <a:chExt cx="73300" cy="544031"/>
          </a:xfrm>
        </p:grpSpPr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DA935B9D-196A-4BEF-9815-59B74A3BA0F2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Rechteck: abgerundete Ecken 35">
              <a:extLst>
                <a:ext uri="{FF2B5EF4-FFF2-40B4-BE49-F238E27FC236}">
                  <a16:creationId xmlns:a16="http://schemas.microsoft.com/office/drawing/2014/main" id="{07D08855-298A-4451-93E9-4B7DDCD31C74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C2D0BC00-E209-4202-B51B-9E2074A08D49}"/>
              </a:ext>
            </a:extLst>
          </p:cNvPr>
          <p:cNvGrpSpPr/>
          <p:nvPr/>
        </p:nvGrpSpPr>
        <p:grpSpPr>
          <a:xfrm rot="5400000">
            <a:off x="6563243" y="3411321"/>
            <a:ext cx="73300" cy="544031"/>
            <a:chOff x="7195551" y="4892815"/>
            <a:chExt cx="73300" cy="544031"/>
          </a:xfrm>
        </p:grpSpPr>
        <p:sp>
          <p:nvSpPr>
            <p:cNvPr id="38" name="Rechteck 37">
              <a:extLst>
                <a:ext uri="{FF2B5EF4-FFF2-40B4-BE49-F238E27FC236}">
                  <a16:creationId xmlns:a16="http://schemas.microsoft.com/office/drawing/2014/main" id="{5F4BFE0B-6430-4A34-B2C1-5391841F1EF1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Rechteck: abgerundete Ecken 38">
              <a:extLst>
                <a:ext uri="{FF2B5EF4-FFF2-40B4-BE49-F238E27FC236}">
                  <a16:creationId xmlns:a16="http://schemas.microsoft.com/office/drawing/2014/main" id="{8CB838EA-F114-44AF-87D4-FE3B5134E354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04EF05FD-F6C1-4350-AB62-C781B274B208}"/>
              </a:ext>
            </a:extLst>
          </p:cNvPr>
          <p:cNvGrpSpPr/>
          <p:nvPr/>
        </p:nvGrpSpPr>
        <p:grpSpPr>
          <a:xfrm>
            <a:off x="2522879" y="1612079"/>
            <a:ext cx="73300" cy="544031"/>
            <a:chOff x="7195551" y="4892815"/>
            <a:chExt cx="73300" cy="544031"/>
          </a:xfrm>
        </p:grpSpPr>
        <p:sp>
          <p:nvSpPr>
            <p:cNvPr id="41" name="Rechteck 40">
              <a:extLst>
                <a:ext uri="{FF2B5EF4-FFF2-40B4-BE49-F238E27FC236}">
                  <a16:creationId xmlns:a16="http://schemas.microsoft.com/office/drawing/2014/main" id="{5F02AA97-EB85-4C80-B13A-FAD177698A33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Rechteck: abgerundete Ecken 41">
              <a:extLst>
                <a:ext uri="{FF2B5EF4-FFF2-40B4-BE49-F238E27FC236}">
                  <a16:creationId xmlns:a16="http://schemas.microsoft.com/office/drawing/2014/main" id="{8F6E4DC5-291B-4BC5-96E3-86F233B43D29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78BBBC72-4E7E-4DD6-9E49-510B60936A13}"/>
              </a:ext>
            </a:extLst>
          </p:cNvPr>
          <p:cNvGrpSpPr/>
          <p:nvPr/>
        </p:nvGrpSpPr>
        <p:grpSpPr>
          <a:xfrm rot="5400000">
            <a:off x="6379539" y="3640151"/>
            <a:ext cx="73300" cy="544031"/>
            <a:chOff x="7195551" y="4892815"/>
            <a:chExt cx="73300" cy="544031"/>
          </a:xfrm>
        </p:grpSpPr>
        <p:sp>
          <p:nvSpPr>
            <p:cNvPr id="44" name="Rechteck 43">
              <a:extLst>
                <a:ext uri="{FF2B5EF4-FFF2-40B4-BE49-F238E27FC236}">
                  <a16:creationId xmlns:a16="http://schemas.microsoft.com/office/drawing/2014/main" id="{101AFEF8-6382-4635-90B1-F09823DB532D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Rechteck: abgerundete Ecken 44">
              <a:extLst>
                <a:ext uri="{FF2B5EF4-FFF2-40B4-BE49-F238E27FC236}">
                  <a16:creationId xmlns:a16="http://schemas.microsoft.com/office/drawing/2014/main" id="{E3CB2E35-18F5-4B79-859C-8DC47F47EAEA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3CE9CB06-E5B9-4958-9C9E-EDB0079AE49C}"/>
              </a:ext>
            </a:extLst>
          </p:cNvPr>
          <p:cNvGrpSpPr/>
          <p:nvPr/>
        </p:nvGrpSpPr>
        <p:grpSpPr>
          <a:xfrm>
            <a:off x="2460504" y="1275700"/>
            <a:ext cx="216000" cy="252000"/>
            <a:chOff x="3935513" y="1214632"/>
            <a:chExt cx="216000" cy="252000"/>
          </a:xfrm>
        </p:grpSpPr>
        <p:sp>
          <p:nvSpPr>
            <p:cNvPr id="47" name="Träne 46">
              <a:extLst>
                <a:ext uri="{FF2B5EF4-FFF2-40B4-BE49-F238E27FC236}">
                  <a16:creationId xmlns:a16="http://schemas.microsoft.com/office/drawing/2014/main" id="{C4BE9F35-721B-42D3-BB52-64D12F523D15}"/>
                </a:ext>
              </a:extLst>
            </p:cNvPr>
            <p:cNvSpPr/>
            <p:nvPr/>
          </p:nvSpPr>
          <p:spPr>
            <a:xfrm rot="19248146">
              <a:off x="3935513" y="1214632"/>
              <a:ext cx="216000" cy="252000"/>
            </a:xfrm>
            <a:prstGeom prst="teardrop">
              <a:avLst>
                <a:gd name="adj" fmla="val 200000"/>
              </a:avLst>
            </a:prstGeom>
            <a:solidFill>
              <a:srgbClr val="F370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Träne 47">
              <a:extLst>
                <a:ext uri="{FF2B5EF4-FFF2-40B4-BE49-F238E27FC236}">
                  <a16:creationId xmlns:a16="http://schemas.microsoft.com/office/drawing/2014/main" id="{21A38037-3DC9-49D3-A813-20CA066DDF03}"/>
                </a:ext>
              </a:extLst>
            </p:cNvPr>
            <p:cNvSpPr/>
            <p:nvPr/>
          </p:nvSpPr>
          <p:spPr>
            <a:xfrm rot="19248146">
              <a:off x="3991307" y="1266184"/>
              <a:ext cx="108000" cy="144000"/>
            </a:xfrm>
            <a:prstGeom prst="teardrop">
              <a:avLst>
                <a:gd name="adj" fmla="val 200000"/>
              </a:avLst>
            </a:prstGeom>
            <a:solidFill>
              <a:srgbClr val="FFD1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49" name="Grafik 48">
            <a:extLst>
              <a:ext uri="{FF2B5EF4-FFF2-40B4-BE49-F238E27FC236}">
                <a16:creationId xmlns:a16="http://schemas.microsoft.com/office/drawing/2014/main" id="{D23A88BD-BF14-4D11-8CA9-29C0836BAA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345101" y="1236987"/>
            <a:ext cx="582469" cy="1440000"/>
          </a:xfrm>
          <a:prstGeom prst="rect">
            <a:avLst/>
          </a:prstGeom>
        </p:spPr>
      </p:pic>
      <p:pic>
        <p:nvPicPr>
          <p:cNvPr id="50" name="Grafik 49">
            <a:extLst>
              <a:ext uri="{FF2B5EF4-FFF2-40B4-BE49-F238E27FC236}">
                <a16:creationId xmlns:a16="http://schemas.microsoft.com/office/drawing/2014/main" id="{9276B570-AA64-4B2F-9AD8-811602F3A5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651764" y="1231021"/>
            <a:ext cx="776625" cy="1440000"/>
          </a:xfrm>
          <a:prstGeom prst="rect">
            <a:avLst/>
          </a:prstGeom>
        </p:spPr>
      </p:pic>
      <p:pic>
        <p:nvPicPr>
          <p:cNvPr id="51" name="Grafik 50">
            <a:extLst>
              <a:ext uri="{FF2B5EF4-FFF2-40B4-BE49-F238E27FC236}">
                <a16:creationId xmlns:a16="http://schemas.microsoft.com/office/drawing/2014/main" id="{513B1AFC-9D19-4F88-A08E-1820204270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389846" y="1231021"/>
            <a:ext cx="582469" cy="1440000"/>
          </a:xfrm>
          <a:prstGeom prst="rect">
            <a:avLst/>
          </a:prstGeom>
        </p:spPr>
      </p:pic>
      <p:pic>
        <p:nvPicPr>
          <p:cNvPr id="52" name="Grafik 51">
            <a:extLst>
              <a:ext uri="{FF2B5EF4-FFF2-40B4-BE49-F238E27FC236}">
                <a16:creationId xmlns:a16="http://schemas.microsoft.com/office/drawing/2014/main" id="{51D2A2F4-ED4C-45B5-98B1-7AB91E6AA5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874028" y="1231021"/>
            <a:ext cx="776625" cy="1440000"/>
          </a:xfrm>
          <a:prstGeom prst="rect">
            <a:avLst/>
          </a:prstGeom>
        </p:spPr>
      </p:pic>
      <p:sp>
        <p:nvSpPr>
          <p:cNvPr id="53" name="Sprechblase: oval 52">
            <a:extLst>
              <a:ext uri="{FF2B5EF4-FFF2-40B4-BE49-F238E27FC236}">
                <a16:creationId xmlns:a16="http://schemas.microsoft.com/office/drawing/2014/main" id="{07B386B2-07F9-49B9-B674-32479E306604}"/>
              </a:ext>
            </a:extLst>
          </p:cNvPr>
          <p:cNvSpPr/>
          <p:nvPr/>
        </p:nvSpPr>
        <p:spPr>
          <a:xfrm>
            <a:off x="1585550" y="290082"/>
            <a:ext cx="1620000" cy="792000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AD5A1960-7806-4759-9A00-05E1E0149325}"/>
              </a:ext>
            </a:extLst>
          </p:cNvPr>
          <p:cNvSpPr txBox="1"/>
          <p:nvPr/>
        </p:nvSpPr>
        <p:spPr>
          <a:xfrm>
            <a:off x="561975" y="4573653"/>
            <a:ext cx="72065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Solange das Streichholz brennt, darf gesprochen werden.</a:t>
            </a:r>
          </a:p>
        </p:txBody>
      </p:sp>
      <p:grpSp>
        <p:nvGrpSpPr>
          <p:cNvPr id="64" name="Gruppieren 63">
            <a:extLst>
              <a:ext uri="{FF2B5EF4-FFF2-40B4-BE49-F238E27FC236}">
                <a16:creationId xmlns:a16="http://schemas.microsoft.com/office/drawing/2014/main" id="{6613B288-C8F4-4301-B9C8-5A59ACC785A6}"/>
              </a:ext>
            </a:extLst>
          </p:cNvPr>
          <p:cNvGrpSpPr/>
          <p:nvPr/>
        </p:nvGrpSpPr>
        <p:grpSpPr>
          <a:xfrm>
            <a:off x="743834" y="1245055"/>
            <a:ext cx="576000" cy="734048"/>
            <a:chOff x="8351382" y="4513775"/>
            <a:chExt cx="576000" cy="734048"/>
          </a:xfrm>
        </p:grpSpPr>
        <p:sp>
          <p:nvSpPr>
            <p:cNvPr id="65" name="Gleichschenkliges Dreieck 64">
              <a:extLst>
                <a:ext uri="{FF2B5EF4-FFF2-40B4-BE49-F238E27FC236}">
                  <a16:creationId xmlns:a16="http://schemas.microsoft.com/office/drawing/2014/main" id="{2DD3CB2F-1F4C-4A4E-96E5-9524845B5E0D}"/>
                </a:ext>
              </a:extLst>
            </p:cNvPr>
            <p:cNvSpPr/>
            <p:nvPr/>
          </p:nvSpPr>
          <p:spPr>
            <a:xfrm>
              <a:off x="8351382" y="4887823"/>
              <a:ext cx="576000" cy="360000"/>
            </a:xfrm>
            <a:prstGeom prst="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" name="Gleichschenkliges Dreieck 65">
              <a:extLst>
                <a:ext uri="{FF2B5EF4-FFF2-40B4-BE49-F238E27FC236}">
                  <a16:creationId xmlns:a16="http://schemas.microsoft.com/office/drawing/2014/main" id="{7505F27B-E81D-41BB-8870-37233778BE3D}"/>
                </a:ext>
              </a:extLst>
            </p:cNvPr>
            <p:cNvSpPr/>
            <p:nvPr/>
          </p:nvSpPr>
          <p:spPr>
            <a:xfrm rot="10800000">
              <a:off x="8351382" y="4513775"/>
              <a:ext cx="576000" cy="360000"/>
            </a:xfrm>
            <a:prstGeom prst="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67" name="Gleichschenkliges Dreieck 66">
            <a:extLst>
              <a:ext uri="{FF2B5EF4-FFF2-40B4-BE49-F238E27FC236}">
                <a16:creationId xmlns:a16="http://schemas.microsoft.com/office/drawing/2014/main" id="{E051E4E9-A91C-4FC0-B8B0-8EC324E39A9C}"/>
              </a:ext>
            </a:extLst>
          </p:cNvPr>
          <p:cNvSpPr/>
          <p:nvPr/>
        </p:nvSpPr>
        <p:spPr>
          <a:xfrm rot="10800000">
            <a:off x="814783" y="1320895"/>
            <a:ext cx="432000" cy="2880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Rechteck: obere Ecken abgeschnitten 67">
            <a:extLst>
              <a:ext uri="{FF2B5EF4-FFF2-40B4-BE49-F238E27FC236}">
                <a16:creationId xmlns:a16="http://schemas.microsoft.com/office/drawing/2014/main" id="{346A1CDD-9879-4B6D-9CA5-326333012B14}"/>
              </a:ext>
            </a:extLst>
          </p:cNvPr>
          <p:cNvSpPr/>
          <p:nvPr/>
        </p:nvSpPr>
        <p:spPr>
          <a:xfrm rot="10800000">
            <a:off x="772712" y="1864518"/>
            <a:ext cx="522000" cy="124850"/>
          </a:xfrm>
          <a:prstGeom prst="snip2SameRect">
            <a:avLst>
              <a:gd name="adj1" fmla="val 0"/>
              <a:gd name="adj2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981938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8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8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7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5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67" grpId="0" animBg="1"/>
      <p:bldP spid="67" grpId="1" animBg="1"/>
      <p:bldP spid="67" grpId="2" animBg="1"/>
      <p:bldP spid="68" grpId="0" animBg="1"/>
      <p:bldP spid="6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911081" y="-2065004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82CFDFF-F2B6-4318-9FA0-A3E5048C4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1832" y="6356350"/>
            <a:ext cx="2743200" cy="365125"/>
          </a:xfrm>
        </p:spPr>
        <p:txBody>
          <a:bodyPr/>
          <a:lstStyle/>
          <a:p>
            <a:fld id="{423570B6-D8FE-46DD-A866-93C5CC603F00}" type="slidenum">
              <a:rPr lang="de-DE" smtClean="0"/>
              <a:t>7</a:t>
            </a:fld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41F5EC9-970C-4945-A41B-74568EE1F370}"/>
              </a:ext>
            </a:extLst>
          </p:cNvPr>
          <p:cNvSpPr txBox="1"/>
          <p:nvPr/>
        </p:nvSpPr>
        <p:spPr>
          <a:xfrm>
            <a:off x="552450" y="4573653"/>
            <a:ext cx="71452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Wenn Sie noch weiter sprechen möchten, zünden Sie noch ein Streichholz an.</a:t>
            </a:r>
          </a:p>
        </p:txBody>
      </p:sp>
      <p:sp>
        <p:nvSpPr>
          <p:cNvPr id="11" name="Würfel 10">
            <a:extLst>
              <a:ext uri="{FF2B5EF4-FFF2-40B4-BE49-F238E27FC236}">
                <a16:creationId xmlns:a16="http://schemas.microsoft.com/office/drawing/2014/main" id="{873C1F84-4C21-429F-8DDD-66D3754EAC9C}"/>
              </a:ext>
            </a:extLst>
          </p:cNvPr>
          <p:cNvSpPr/>
          <p:nvPr/>
        </p:nvSpPr>
        <p:spPr>
          <a:xfrm>
            <a:off x="5196420" y="3501947"/>
            <a:ext cx="1800000" cy="612000"/>
          </a:xfrm>
          <a:prstGeom prst="cube">
            <a:avLst>
              <a:gd name="adj" fmla="val 6310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Würfel 13">
            <a:extLst>
              <a:ext uri="{FF2B5EF4-FFF2-40B4-BE49-F238E27FC236}">
                <a16:creationId xmlns:a16="http://schemas.microsoft.com/office/drawing/2014/main" id="{D91F90BD-343F-4D33-B335-CA3E41FA5372}"/>
              </a:ext>
            </a:extLst>
          </p:cNvPr>
          <p:cNvSpPr/>
          <p:nvPr/>
        </p:nvSpPr>
        <p:spPr>
          <a:xfrm>
            <a:off x="4572009" y="3502395"/>
            <a:ext cx="1800000" cy="612000"/>
          </a:xfrm>
          <a:prstGeom prst="cube">
            <a:avLst>
              <a:gd name="adj" fmla="val 63100"/>
            </a:avLst>
          </a:prstGeom>
          <a:solidFill>
            <a:schemeClr val="accent2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AA0E8336-95DF-474F-A90B-C5A918292B4B}"/>
              </a:ext>
            </a:extLst>
          </p:cNvPr>
          <p:cNvGrpSpPr/>
          <p:nvPr/>
        </p:nvGrpSpPr>
        <p:grpSpPr>
          <a:xfrm rot="5400000">
            <a:off x="6366465" y="3697095"/>
            <a:ext cx="73300" cy="544031"/>
            <a:chOff x="7195551" y="4892815"/>
            <a:chExt cx="73300" cy="544031"/>
          </a:xfrm>
        </p:grpSpPr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8F2D1ED0-5204-42E8-A4EE-D6203591F962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Rechteck: abgerundete Ecken 16">
              <a:extLst>
                <a:ext uri="{FF2B5EF4-FFF2-40B4-BE49-F238E27FC236}">
                  <a16:creationId xmlns:a16="http://schemas.microsoft.com/office/drawing/2014/main" id="{7E594A4F-074E-4084-8816-2D6C5E0C7B22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6EF8A9C6-439F-445F-A318-721F91BF9CCC}"/>
              </a:ext>
            </a:extLst>
          </p:cNvPr>
          <p:cNvGrpSpPr/>
          <p:nvPr/>
        </p:nvGrpSpPr>
        <p:grpSpPr>
          <a:xfrm>
            <a:off x="7696486" y="1612079"/>
            <a:ext cx="73300" cy="544031"/>
            <a:chOff x="7195551" y="4892815"/>
            <a:chExt cx="73300" cy="544031"/>
          </a:xfrm>
        </p:grpSpPr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9431136B-F362-4DCC-BA4F-76FDF5B888DC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Rechteck: abgerundete Ecken 19">
              <a:extLst>
                <a:ext uri="{FF2B5EF4-FFF2-40B4-BE49-F238E27FC236}">
                  <a16:creationId xmlns:a16="http://schemas.microsoft.com/office/drawing/2014/main" id="{6F7E3B31-5E87-4FEE-9081-7CF215C4FD30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A0BE7491-2B14-4B99-9DAE-7E96887BB656}"/>
              </a:ext>
            </a:extLst>
          </p:cNvPr>
          <p:cNvGrpSpPr/>
          <p:nvPr/>
        </p:nvGrpSpPr>
        <p:grpSpPr>
          <a:xfrm rot="5400000">
            <a:off x="6485524" y="3601836"/>
            <a:ext cx="73300" cy="544031"/>
            <a:chOff x="7195551" y="4892815"/>
            <a:chExt cx="73300" cy="544031"/>
          </a:xfrm>
        </p:grpSpPr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DF52B2A5-5BE7-4AFF-9245-1C13371D1BA3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Rechteck: abgerundete Ecken 22">
              <a:extLst>
                <a:ext uri="{FF2B5EF4-FFF2-40B4-BE49-F238E27FC236}">
                  <a16:creationId xmlns:a16="http://schemas.microsoft.com/office/drawing/2014/main" id="{D7D899C2-088C-4498-9A21-0EF517F2DCCB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057E4D6C-3DE2-433B-B561-92BD6C69AC9D}"/>
              </a:ext>
            </a:extLst>
          </p:cNvPr>
          <p:cNvGrpSpPr/>
          <p:nvPr/>
        </p:nvGrpSpPr>
        <p:grpSpPr>
          <a:xfrm rot="5400000">
            <a:off x="6540871" y="3541928"/>
            <a:ext cx="73300" cy="544031"/>
            <a:chOff x="7195551" y="4892815"/>
            <a:chExt cx="73300" cy="544031"/>
          </a:xfrm>
        </p:grpSpPr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4678C504-297F-4886-A50F-67E1A2FCC762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Rechteck: abgerundete Ecken 26">
              <a:extLst>
                <a:ext uri="{FF2B5EF4-FFF2-40B4-BE49-F238E27FC236}">
                  <a16:creationId xmlns:a16="http://schemas.microsoft.com/office/drawing/2014/main" id="{D4BB4AC5-BEA9-4863-B180-DBF73F68EBFF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625D9225-9F07-4FBC-95B4-C977C66362A7}"/>
              </a:ext>
            </a:extLst>
          </p:cNvPr>
          <p:cNvGrpSpPr/>
          <p:nvPr/>
        </p:nvGrpSpPr>
        <p:grpSpPr>
          <a:xfrm>
            <a:off x="5013421" y="1614094"/>
            <a:ext cx="73300" cy="544031"/>
            <a:chOff x="7195551" y="4892815"/>
            <a:chExt cx="73300" cy="544031"/>
          </a:xfrm>
        </p:grpSpPr>
        <p:sp>
          <p:nvSpPr>
            <p:cNvPr id="29" name="Rechteck 28">
              <a:extLst>
                <a:ext uri="{FF2B5EF4-FFF2-40B4-BE49-F238E27FC236}">
                  <a16:creationId xmlns:a16="http://schemas.microsoft.com/office/drawing/2014/main" id="{7F6CFA06-16F4-4493-9490-33AC243F65B1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Rechteck: abgerundete Ecken 29">
              <a:extLst>
                <a:ext uri="{FF2B5EF4-FFF2-40B4-BE49-F238E27FC236}">
                  <a16:creationId xmlns:a16="http://schemas.microsoft.com/office/drawing/2014/main" id="{BE82F702-3476-48EF-B392-D3EC05FF9C9E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CB1C53EF-C5E0-44C9-A13C-18BC57102560}"/>
              </a:ext>
            </a:extLst>
          </p:cNvPr>
          <p:cNvGrpSpPr/>
          <p:nvPr/>
        </p:nvGrpSpPr>
        <p:grpSpPr>
          <a:xfrm rot="5400000">
            <a:off x="6547158" y="3487498"/>
            <a:ext cx="73300" cy="544031"/>
            <a:chOff x="7195551" y="4892815"/>
            <a:chExt cx="73300" cy="544031"/>
          </a:xfrm>
        </p:grpSpPr>
        <p:sp>
          <p:nvSpPr>
            <p:cNvPr id="32" name="Rechteck 31">
              <a:extLst>
                <a:ext uri="{FF2B5EF4-FFF2-40B4-BE49-F238E27FC236}">
                  <a16:creationId xmlns:a16="http://schemas.microsoft.com/office/drawing/2014/main" id="{BFCBE232-686B-4FC0-8037-55C996C635AC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Rechteck: abgerundete Ecken 32">
              <a:extLst>
                <a:ext uri="{FF2B5EF4-FFF2-40B4-BE49-F238E27FC236}">
                  <a16:creationId xmlns:a16="http://schemas.microsoft.com/office/drawing/2014/main" id="{4FF8AACF-CD4E-4586-9112-D0E66E84EDF5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B7522EBB-BC67-4D2C-BB35-89D3BEFD54AF}"/>
              </a:ext>
            </a:extLst>
          </p:cNvPr>
          <p:cNvGrpSpPr/>
          <p:nvPr/>
        </p:nvGrpSpPr>
        <p:grpSpPr>
          <a:xfrm>
            <a:off x="10087369" y="1612079"/>
            <a:ext cx="73300" cy="544031"/>
            <a:chOff x="7195551" y="4892815"/>
            <a:chExt cx="73300" cy="544031"/>
          </a:xfrm>
        </p:grpSpPr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DA935B9D-196A-4BEF-9815-59B74A3BA0F2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Rechteck: abgerundete Ecken 35">
              <a:extLst>
                <a:ext uri="{FF2B5EF4-FFF2-40B4-BE49-F238E27FC236}">
                  <a16:creationId xmlns:a16="http://schemas.microsoft.com/office/drawing/2014/main" id="{07D08855-298A-4451-93E9-4B7DDCD31C74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C2D0BC00-E209-4202-B51B-9E2074A08D49}"/>
              </a:ext>
            </a:extLst>
          </p:cNvPr>
          <p:cNvGrpSpPr/>
          <p:nvPr/>
        </p:nvGrpSpPr>
        <p:grpSpPr>
          <a:xfrm>
            <a:off x="2483194" y="1612079"/>
            <a:ext cx="73300" cy="544031"/>
            <a:chOff x="7195551" y="4892815"/>
            <a:chExt cx="73300" cy="544031"/>
          </a:xfrm>
        </p:grpSpPr>
        <p:sp>
          <p:nvSpPr>
            <p:cNvPr id="38" name="Rechteck 37">
              <a:extLst>
                <a:ext uri="{FF2B5EF4-FFF2-40B4-BE49-F238E27FC236}">
                  <a16:creationId xmlns:a16="http://schemas.microsoft.com/office/drawing/2014/main" id="{5F4BFE0B-6430-4A34-B2C1-5391841F1EF1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Rechteck: abgerundete Ecken 38">
              <a:extLst>
                <a:ext uri="{FF2B5EF4-FFF2-40B4-BE49-F238E27FC236}">
                  <a16:creationId xmlns:a16="http://schemas.microsoft.com/office/drawing/2014/main" id="{8CB838EA-F114-44AF-87D4-FE3B5134E354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78BBBC72-4E7E-4DD6-9E49-510B60936A13}"/>
              </a:ext>
            </a:extLst>
          </p:cNvPr>
          <p:cNvGrpSpPr/>
          <p:nvPr/>
        </p:nvGrpSpPr>
        <p:grpSpPr>
          <a:xfrm rot="5400000">
            <a:off x="6379539" y="3640151"/>
            <a:ext cx="73300" cy="544031"/>
            <a:chOff x="7195551" y="4892815"/>
            <a:chExt cx="73300" cy="544031"/>
          </a:xfrm>
        </p:grpSpPr>
        <p:sp>
          <p:nvSpPr>
            <p:cNvPr id="44" name="Rechteck 43">
              <a:extLst>
                <a:ext uri="{FF2B5EF4-FFF2-40B4-BE49-F238E27FC236}">
                  <a16:creationId xmlns:a16="http://schemas.microsoft.com/office/drawing/2014/main" id="{101AFEF8-6382-4635-90B1-F09823DB532D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Rechteck: abgerundete Ecken 44">
              <a:extLst>
                <a:ext uri="{FF2B5EF4-FFF2-40B4-BE49-F238E27FC236}">
                  <a16:creationId xmlns:a16="http://schemas.microsoft.com/office/drawing/2014/main" id="{E3CB2E35-18F5-4B79-859C-8DC47F47EAEA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3CE9CB06-E5B9-4958-9C9E-EDB0079AE49C}"/>
              </a:ext>
            </a:extLst>
          </p:cNvPr>
          <p:cNvGrpSpPr/>
          <p:nvPr/>
        </p:nvGrpSpPr>
        <p:grpSpPr>
          <a:xfrm>
            <a:off x="2418337" y="1305704"/>
            <a:ext cx="216000" cy="252000"/>
            <a:chOff x="3935513" y="1214632"/>
            <a:chExt cx="216000" cy="252000"/>
          </a:xfrm>
        </p:grpSpPr>
        <p:sp>
          <p:nvSpPr>
            <p:cNvPr id="47" name="Träne 46">
              <a:extLst>
                <a:ext uri="{FF2B5EF4-FFF2-40B4-BE49-F238E27FC236}">
                  <a16:creationId xmlns:a16="http://schemas.microsoft.com/office/drawing/2014/main" id="{C4BE9F35-721B-42D3-BB52-64D12F523D15}"/>
                </a:ext>
              </a:extLst>
            </p:cNvPr>
            <p:cNvSpPr/>
            <p:nvPr/>
          </p:nvSpPr>
          <p:spPr>
            <a:xfrm rot="19248146">
              <a:off x="3935513" y="1214632"/>
              <a:ext cx="216000" cy="252000"/>
            </a:xfrm>
            <a:prstGeom prst="teardrop">
              <a:avLst>
                <a:gd name="adj" fmla="val 200000"/>
              </a:avLst>
            </a:prstGeom>
            <a:solidFill>
              <a:srgbClr val="F370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Träne 47">
              <a:extLst>
                <a:ext uri="{FF2B5EF4-FFF2-40B4-BE49-F238E27FC236}">
                  <a16:creationId xmlns:a16="http://schemas.microsoft.com/office/drawing/2014/main" id="{21A38037-3DC9-49D3-A813-20CA066DDF03}"/>
                </a:ext>
              </a:extLst>
            </p:cNvPr>
            <p:cNvSpPr/>
            <p:nvPr/>
          </p:nvSpPr>
          <p:spPr>
            <a:xfrm rot="19248146">
              <a:off x="3991307" y="1266184"/>
              <a:ext cx="108000" cy="144000"/>
            </a:xfrm>
            <a:prstGeom prst="teardrop">
              <a:avLst>
                <a:gd name="adj" fmla="val 200000"/>
              </a:avLst>
            </a:prstGeom>
            <a:solidFill>
              <a:srgbClr val="FFD1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49" name="Grafik 48">
            <a:extLst>
              <a:ext uri="{FF2B5EF4-FFF2-40B4-BE49-F238E27FC236}">
                <a16:creationId xmlns:a16="http://schemas.microsoft.com/office/drawing/2014/main" id="{D23A88BD-BF14-4D11-8CA9-29C0836BAA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345101" y="1236987"/>
            <a:ext cx="582469" cy="1440000"/>
          </a:xfrm>
          <a:prstGeom prst="rect">
            <a:avLst/>
          </a:prstGeom>
        </p:spPr>
      </p:pic>
      <p:pic>
        <p:nvPicPr>
          <p:cNvPr id="50" name="Grafik 49">
            <a:extLst>
              <a:ext uri="{FF2B5EF4-FFF2-40B4-BE49-F238E27FC236}">
                <a16:creationId xmlns:a16="http://schemas.microsoft.com/office/drawing/2014/main" id="{9276B570-AA64-4B2F-9AD8-811602F3A5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651764" y="1231021"/>
            <a:ext cx="776625" cy="1440000"/>
          </a:xfrm>
          <a:prstGeom prst="rect">
            <a:avLst/>
          </a:prstGeom>
        </p:spPr>
      </p:pic>
      <p:pic>
        <p:nvPicPr>
          <p:cNvPr id="51" name="Grafik 50">
            <a:extLst>
              <a:ext uri="{FF2B5EF4-FFF2-40B4-BE49-F238E27FC236}">
                <a16:creationId xmlns:a16="http://schemas.microsoft.com/office/drawing/2014/main" id="{513B1AFC-9D19-4F88-A08E-1820204270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389846" y="1231021"/>
            <a:ext cx="582469" cy="1440000"/>
          </a:xfrm>
          <a:prstGeom prst="rect">
            <a:avLst/>
          </a:prstGeom>
        </p:spPr>
      </p:pic>
      <p:pic>
        <p:nvPicPr>
          <p:cNvPr id="52" name="Grafik 51">
            <a:extLst>
              <a:ext uri="{FF2B5EF4-FFF2-40B4-BE49-F238E27FC236}">
                <a16:creationId xmlns:a16="http://schemas.microsoft.com/office/drawing/2014/main" id="{51D2A2F4-ED4C-45B5-98B1-7AB91E6AA5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874028" y="1231021"/>
            <a:ext cx="776625" cy="1440000"/>
          </a:xfrm>
          <a:prstGeom prst="rect">
            <a:avLst/>
          </a:prstGeom>
        </p:spPr>
      </p:pic>
      <p:sp>
        <p:nvSpPr>
          <p:cNvPr id="53" name="Sprechblase: oval 52">
            <a:extLst>
              <a:ext uri="{FF2B5EF4-FFF2-40B4-BE49-F238E27FC236}">
                <a16:creationId xmlns:a16="http://schemas.microsoft.com/office/drawing/2014/main" id="{07B386B2-07F9-49B9-B674-32479E306604}"/>
              </a:ext>
            </a:extLst>
          </p:cNvPr>
          <p:cNvSpPr/>
          <p:nvPr/>
        </p:nvSpPr>
        <p:spPr>
          <a:xfrm>
            <a:off x="1585550" y="290082"/>
            <a:ext cx="1620000" cy="792000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74292774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3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911081" y="-2065004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82CFDFF-F2B6-4318-9FA0-A3E5048C4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1832" y="6356350"/>
            <a:ext cx="2743200" cy="365125"/>
          </a:xfrm>
        </p:spPr>
        <p:txBody>
          <a:bodyPr/>
          <a:lstStyle/>
          <a:p>
            <a:fld id="{423570B6-D8FE-46DD-A866-93C5CC603F00}" type="slidenum">
              <a:rPr lang="de-DE" smtClean="0"/>
              <a:t>8</a:t>
            </a:fld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41F5EC9-970C-4945-A41B-74568EE1F370}"/>
              </a:ext>
            </a:extLst>
          </p:cNvPr>
          <p:cNvSpPr txBox="1"/>
          <p:nvPr/>
        </p:nvSpPr>
        <p:spPr>
          <a:xfrm>
            <a:off x="561976" y="4573653"/>
            <a:ext cx="732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Anschließend spricht der Nächste und zündet sein Streichholz an.</a:t>
            </a:r>
          </a:p>
        </p:txBody>
      </p:sp>
      <p:sp>
        <p:nvSpPr>
          <p:cNvPr id="11" name="Würfel 10">
            <a:extLst>
              <a:ext uri="{FF2B5EF4-FFF2-40B4-BE49-F238E27FC236}">
                <a16:creationId xmlns:a16="http://schemas.microsoft.com/office/drawing/2014/main" id="{873C1F84-4C21-429F-8DDD-66D3754EAC9C}"/>
              </a:ext>
            </a:extLst>
          </p:cNvPr>
          <p:cNvSpPr/>
          <p:nvPr/>
        </p:nvSpPr>
        <p:spPr>
          <a:xfrm>
            <a:off x="5196420" y="3501947"/>
            <a:ext cx="1800000" cy="612000"/>
          </a:xfrm>
          <a:prstGeom prst="cube">
            <a:avLst>
              <a:gd name="adj" fmla="val 6310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Würfel 13">
            <a:extLst>
              <a:ext uri="{FF2B5EF4-FFF2-40B4-BE49-F238E27FC236}">
                <a16:creationId xmlns:a16="http://schemas.microsoft.com/office/drawing/2014/main" id="{D91F90BD-343F-4D33-B335-CA3E41FA5372}"/>
              </a:ext>
            </a:extLst>
          </p:cNvPr>
          <p:cNvSpPr/>
          <p:nvPr/>
        </p:nvSpPr>
        <p:spPr>
          <a:xfrm>
            <a:off x="4572009" y="3502395"/>
            <a:ext cx="1800000" cy="612000"/>
          </a:xfrm>
          <a:prstGeom prst="cube">
            <a:avLst>
              <a:gd name="adj" fmla="val 63100"/>
            </a:avLst>
          </a:prstGeom>
          <a:solidFill>
            <a:schemeClr val="accent2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AA0E8336-95DF-474F-A90B-C5A918292B4B}"/>
              </a:ext>
            </a:extLst>
          </p:cNvPr>
          <p:cNvGrpSpPr/>
          <p:nvPr/>
        </p:nvGrpSpPr>
        <p:grpSpPr>
          <a:xfrm rot="5400000">
            <a:off x="6366465" y="3697095"/>
            <a:ext cx="73300" cy="544031"/>
            <a:chOff x="7195551" y="4892815"/>
            <a:chExt cx="73300" cy="544031"/>
          </a:xfrm>
        </p:grpSpPr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8F2D1ED0-5204-42E8-A4EE-D6203591F962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Rechteck: abgerundete Ecken 16">
              <a:extLst>
                <a:ext uri="{FF2B5EF4-FFF2-40B4-BE49-F238E27FC236}">
                  <a16:creationId xmlns:a16="http://schemas.microsoft.com/office/drawing/2014/main" id="{7E594A4F-074E-4084-8816-2D6C5E0C7B22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6EF8A9C6-439F-445F-A318-721F91BF9CCC}"/>
              </a:ext>
            </a:extLst>
          </p:cNvPr>
          <p:cNvGrpSpPr/>
          <p:nvPr/>
        </p:nvGrpSpPr>
        <p:grpSpPr>
          <a:xfrm>
            <a:off x="7696486" y="1612079"/>
            <a:ext cx="73300" cy="544031"/>
            <a:chOff x="7195551" y="4892815"/>
            <a:chExt cx="73300" cy="544031"/>
          </a:xfrm>
        </p:grpSpPr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9431136B-F362-4DCC-BA4F-76FDF5B888DC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Rechteck: abgerundete Ecken 19">
              <a:extLst>
                <a:ext uri="{FF2B5EF4-FFF2-40B4-BE49-F238E27FC236}">
                  <a16:creationId xmlns:a16="http://schemas.microsoft.com/office/drawing/2014/main" id="{6F7E3B31-5E87-4FEE-9081-7CF215C4FD30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A0BE7491-2B14-4B99-9DAE-7E96887BB656}"/>
              </a:ext>
            </a:extLst>
          </p:cNvPr>
          <p:cNvGrpSpPr/>
          <p:nvPr/>
        </p:nvGrpSpPr>
        <p:grpSpPr>
          <a:xfrm rot="5400000">
            <a:off x="6485524" y="3601836"/>
            <a:ext cx="73300" cy="544031"/>
            <a:chOff x="7195551" y="4892815"/>
            <a:chExt cx="73300" cy="544031"/>
          </a:xfrm>
        </p:grpSpPr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DF52B2A5-5BE7-4AFF-9245-1C13371D1BA3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Rechteck: abgerundete Ecken 22">
              <a:extLst>
                <a:ext uri="{FF2B5EF4-FFF2-40B4-BE49-F238E27FC236}">
                  <a16:creationId xmlns:a16="http://schemas.microsoft.com/office/drawing/2014/main" id="{D7D899C2-088C-4498-9A21-0EF517F2DCCB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057E4D6C-3DE2-433B-B561-92BD6C69AC9D}"/>
              </a:ext>
            </a:extLst>
          </p:cNvPr>
          <p:cNvGrpSpPr/>
          <p:nvPr/>
        </p:nvGrpSpPr>
        <p:grpSpPr>
          <a:xfrm rot="5400000">
            <a:off x="6540871" y="3541928"/>
            <a:ext cx="73300" cy="544031"/>
            <a:chOff x="7195551" y="4892815"/>
            <a:chExt cx="73300" cy="544031"/>
          </a:xfrm>
        </p:grpSpPr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4678C504-297F-4886-A50F-67E1A2FCC762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Rechteck: abgerundete Ecken 26">
              <a:extLst>
                <a:ext uri="{FF2B5EF4-FFF2-40B4-BE49-F238E27FC236}">
                  <a16:creationId xmlns:a16="http://schemas.microsoft.com/office/drawing/2014/main" id="{D4BB4AC5-BEA9-4863-B180-DBF73F68EBFF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625D9225-9F07-4FBC-95B4-C977C66362A7}"/>
              </a:ext>
            </a:extLst>
          </p:cNvPr>
          <p:cNvGrpSpPr/>
          <p:nvPr/>
        </p:nvGrpSpPr>
        <p:grpSpPr>
          <a:xfrm>
            <a:off x="5013421" y="1614094"/>
            <a:ext cx="73300" cy="544031"/>
            <a:chOff x="7195551" y="4892815"/>
            <a:chExt cx="73300" cy="544031"/>
          </a:xfrm>
        </p:grpSpPr>
        <p:sp>
          <p:nvSpPr>
            <p:cNvPr id="29" name="Rechteck 28">
              <a:extLst>
                <a:ext uri="{FF2B5EF4-FFF2-40B4-BE49-F238E27FC236}">
                  <a16:creationId xmlns:a16="http://schemas.microsoft.com/office/drawing/2014/main" id="{7F6CFA06-16F4-4493-9490-33AC243F65B1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Rechteck: abgerundete Ecken 29">
              <a:extLst>
                <a:ext uri="{FF2B5EF4-FFF2-40B4-BE49-F238E27FC236}">
                  <a16:creationId xmlns:a16="http://schemas.microsoft.com/office/drawing/2014/main" id="{BE82F702-3476-48EF-B392-D3EC05FF9C9E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CB1C53EF-C5E0-44C9-A13C-18BC57102560}"/>
              </a:ext>
            </a:extLst>
          </p:cNvPr>
          <p:cNvGrpSpPr/>
          <p:nvPr/>
        </p:nvGrpSpPr>
        <p:grpSpPr>
          <a:xfrm rot="5400000">
            <a:off x="6547158" y="3487498"/>
            <a:ext cx="73300" cy="544031"/>
            <a:chOff x="7195551" y="4892815"/>
            <a:chExt cx="73300" cy="544031"/>
          </a:xfrm>
        </p:grpSpPr>
        <p:sp>
          <p:nvSpPr>
            <p:cNvPr id="32" name="Rechteck 31">
              <a:extLst>
                <a:ext uri="{FF2B5EF4-FFF2-40B4-BE49-F238E27FC236}">
                  <a16:creationId xmlns:a16="http://schemas.microsoft.com/office/drawing/2014/main" id="{BFCBE232-686B-4FC0-8037-55C996C635AC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Rechteck: abgerundete Ecken 32">
              <a:extLst>
                <a:ext uri="{FF2B5EF4-FFF2-40B4-BE49-F238E27FC236}">
                  <a16:creationId xmlns:a16="http://schemas.microsoft.com/office/drawing/2014/main" id="{4FF8AACF-CD4E-4586-9112-D0E66E84EDF5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B7522EBB-BC67-4D2C-BB35-89D3BEFD54AF}"/>
              </a:ext>
            </a:extLst>
          </p:cNvPr>
          <p:cNvGrpSpPr/>
          <p:nvPr/>
        </p:nvGrpSpPr>
        <p:grpSpPr>
          <a:xfrm>
            <a:off x="10087369" y="1612079"/>
            <a:ext cx="73300" cy="544031"/>
            <a:chOff x="7195551" y="4892815"/>
            <a:chExt cx="73300" cy="544031"/>
          </a:xfrm>
        </p:grpSpPr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DA935B9D-196A-4BEF-9815-59B74A3BA0F2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Rechteck: abgerundete Ecken 35">
              <a:extLst>
                <a:ext uri="{FF2B5EF4-FFF2-40B4-BE49-F238E27FC236}">
                  <a16:creationId xmlns:a16="http://schemas.microsoft.com/office/drawing/2014/main" id="{07D08855-298A-4451-93E9-4B7DDCD31C74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C2D0BC00-E209-4202-B51B-9E2074A08D49}"/>
              </a:ext>
            </a:extLst>
          </p:cNvPr>
          <p:cNvGrpSpPr/>
          <p:nvPr/>
        </p:nvGrpSpPr>
        <p:grpSpPr>
          <a:xfrm>
            <a:off x="2483194" y="1612079"/>
            <a:ext cx="73300" cy="544031"/>
            <a:chOff x="7195551" y="4892815"/>
            <a:chExt cx="73300" cy="544031"/>
          </a:xfrm>
        </p:grpSpPr>
        <p:sp>
          <p:nvSpPr>
            <p:cNvPr id="38" name="Rechteck 37">
              <a:extLst>
                <a:ext uri="{FF2B5EF4-FFF2-40B4-BE49-F238E27FC236}">
                  <a16:creationId xmlns:a16="http://schemas.microsoft.com/office/drawing/2014/main" id="{5F4BFE0B-6430-4A34-B2C1-5391841F1EF1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Rechteck: abgerundete Ecken 38">
              <a:extLst>
                <a:ext uri="{FF2B5EF4-FFF2-40B4-BE49-F238E27FC236}">
                  <a16:creationId xmlns:a16="http://schemas.microsoft.com/office/drawing/2014/main" id="{8CB838EA-F114-44AF-87D4-FE3B5134E354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78BBBC72-4E7E-4DD6-9E49-510B60936A13}"/>
              </a:ext>
            </a:extLst>
          </p:cNvPr>
          <p:cNvGrpSpPr/>
          <p:nvPr/>
        </p:nvGrpSpPr>
        <p:grpSpPr>
          <a:xfrm rot="5400000">
            <a:off x="6379539" y="3640151"/>
            <a:ext cx="73300" cy="544031"/>
            <a:chOff x="7195551" y="4892815"/>
            <a:chExt cx="73300" cy="544031"/>
          </a:xfrm>
        </p:grpSpPr>
        <p:sp>
          <p:nvSpPr>
            <p:cNvPr id="44" name="Rechteck 43">
              <a:extLst>
                <a:ext uri="{FF2B5EF4-FFF2-40B4-BE49-F238E27FC236}">
                  <a16:creationId xmlns:a16="http://schemas.microsoft.com/office/drawing/2014/main" id="{101AFEF8-6382-4635-90B1-F09823DB532D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Rechteck: abgerundete Ecken 44">
              <a:extLst>
                <a:ext uri="{FF2B5EF4-FFF2-40B4-BE49-F238E27FC236}">
                  <a16:creationId xmlns:a16="http://schemas.microsoft.com/office/drawing/2014/main" id="{E3CB2E35-18F5-4B79-859C-8DC47F47EAEA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3CE9CB06-E5B9-4958-9C9E-EDB0079AE49C}"/>
              </a:ext>
            </a:extLst>
          </p:cNvPr>
          <p:cNvGrpSpPr/>
          <p:nvPr/>
        </p:nvGrpSpPr>
        <p:grpSpPr>
          <a:xfrm>
            <a:off x="4940160" y="1305704"/>
            <a:ext cx="216000" cy="252000"/>
            <a:chOff x="3935513" y="1214632"/>
            <a:chExt cx="216000" cy="252000"/>
          </a:xfrm>
        </p:grpSpPr>
        <p:sp>
          <p:nvSpPr>
            <p:cNvPr id="47" name="Träne 46">
              <a:extLst>
                <a:ext uri="{FF2B5EF4-FFF2-40B4-BE49-F238E27FC236}">
                  <a16:creationId xmlns:a16="http://schemas.microsoft.com/office/drawing/2014/main" id="{C4BE9F35-721B-42D3-BB52-64D12F523D15}"/>
                </a:ext>
              </a:extLst>
            </p:cNvPr>
            <p:cNvSpPr/>
            <p:nvPr/>
          </p:nvSpPr>
          <p:spPr>
            <a:xfrm rot="19248146">
              <a:off x="3935513" y="1214632"/>
              <a:ext cx="216000" cy="252000"/>
            </a:xfrm>
            <a:prstGeom prst="teardrop">
              <a:avLst>
                <a:gd name="adj" fmla="val 200000"/>
              </a:avLst>
            </a:prstGeom>
            <a:solidFill>
              <a:srgbClr val="F370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Träne 47">
              <a:extLst>
                <a:ext uri="{FF2B5EF4-FFF2-40B4-BE49-F238E27FC236}">
                  <a16:creationId xmlns:a16="http://schemas.microsoft.com/office/drawing/2014/main" id="{21A38037-3DC9-49D3-A813-20CA066DDF03}"/>
                </a:ext>
              </a:extLst>
            </p:cNvPr>
            <p:cNvSpPr/>
            <p:nvPr/>
          </p:nvSpPr>
          <p:spPr>
            <a:xfrm rot="19248146">
              <a:off x="3991307" y="1266184"/>
              <a:ext cx="108000" cy="144000"/>
            </a:xfrm>
            <a:prstGeom prst="teardrop">
              <a:avLst>
                <a:gd name="adj" fmla="val 200000"/>
              </a:avLst>
            </a:prstGeom>
            <a:solidFill>
              <a:srgbClr val="FFD1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49" name="Grafik 48">
            <a:extLst>
              <a:ext uri="{FF2B5EF4-FFF2-40B4-BE49-F238E27FC236}">
                <a16:creationId xmlns:a16="http://schemas.microsoft.com/office/drawing/2014/main" id="{D23A88BD-BF14-4D11-8CA9-29C0836BAA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345101" y="1236987"/>
            <a:ext cx="582469" cy="1440000"/>
          </a:xfrm>
          <a:prstGeom prst="rect">
            <a:avLst/>
          </a:prstGeom>
        </p:spPr>
      </p:pic>
      <p:pic>
        <p:nvPicPr>
          <p:cNvPr id="50" name="Grafik 49">
            <a:extLst>
              <a:ext uri="{FF2B5EF4-FFF2-40B4-BE49-F238E27FC236}">
                <a16:creationId xmlns:a16="http://schemas.microsoft.com/office/drawing/2014/main" id="{9276B570-AA64-4B2F-9AD8-811602F3A5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651764" y="1231021"/>
            <a:ext cx="776625" cy="1440000"/>
          </a:xfrm>
          <a:prstGeom prst="rect">
            <a:avLst/>
          </a:prstGeom>
        </p:spPr>
      </p:pic>
      <p:pic>
        <p:nvPicPr>
          <p:cNvPr id="51" name="Grafik 50">
            <a:extLst>
              <a:ext uri="{FF2B5EF4-FFF2-40B4-BE49-F238E27FC236}">
                <a16:creationId xmlns:a16="http://schemas.microsoft.com/office/drawing/2014/main" id="{513B1AFC-9D19-4F88-A08E-1820204270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389846" y="1231021"/>
            <a:ext cx="582469" cy="1440000"/>
          </a:xfrm>
          <a:prstGeom prst="rect">
            <a:avLst/>
          </a:prstGeom>
        </p:spPr>
      </p:pic>
      <p:pic>
        <p:nvPicPr>
          <p:cNvPr id="52" name="Grafik 51">
            <a:extLst>
              <a:ext uri="{FF2B5EF4-FFF2-40B4-BE49-F238E27FC236}">
                <a16:creationId xmlns:a16="http://schemas.microsoft.com/office/drawing/2014/main" id="{51D2A2F4-ED4C-45B5-98B1-7AB91E6AA5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874028" y="1231021"/>
            <a:ext cx="776625" cy="1440000"/>
          </a:xfrm>
          <a:prstGeom prst="rect">
            <a:avLst/>
          </a:prstGeom>
        </p:spPr>
      </p:pic>
      <p:sp>
        <p:nvSpPr>
          <p:cNvPr id="53" name="Sprechblase: oval 52">
            <a:extLst>
              <a:ext uri="{FF2B5EF4-FFF2-40B4-BE49-F238E27FC236}">
                <a16:creationId xmlns:a16="http://schemas.microsoft.com/office/drawing/2014/main" id="{07B386B2-07F9-49B9-B674-32479E306604}"/>
              </a:ext>
            </a:extLst>
          </p:cNvPr>
          <p:cNvSpPr/>
          <p:nvPr/>
        </p:nvSpPr>
        <p:spPr>
          <a:xfrm>
            <a:off x="4174753" y="290082"/>
            <a:ext cx="1620000" cy="792000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36924635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911081" y="-2065004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82CFDFF-F2B6-4318-9FA0-A3E5048C4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1832" y="6356350"/>
            <a:ext cx="2743200" cy="365125"/>
          </a:xfrm>
        </p:spPr>
        <p:txBody>
          <a:bodyPr/>
          <a:lstStyle/>
          <a:p>
            <a:fld id="{423570B6-D8FE-46DD-A866-93C5CC603F00}" type="slidenum">
              <a:rPr lang="de-DE" smtClean="0"/>
              <a:t>9</a:t>
            </a:fld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41F5EC9-970C-4945-A41B-74568EE1F370}"/>
              </a:ext>
            </a:extLst>
          </p:cNvPr>
          <p:cNvSpPr txBox="1"/>
          <p:nvPr/>
        </p:nvSpPr>
        <p:spPr>
          <a:xfrm>
            <a:off x="552450" y="4573653"/>
            <a:ext cx="73364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Dies wiederholt sich, bis alle gesprochen haben.</a:t>
            </a:r>
          </a:p>
        </p:txBody>
      </p:sp>
      <p:sp>
        <p:nvSpPr>
          <p:cNvPr id="11" name="Würfel 10">
            <a:extLst>
              <a:ext uri="{FF2B5EF4-FFF2-40B4-BE49-F238E27FC236}">
                <a16:creationId xmlns:a16="http://schemas.microsoft.com/office/drawing/2014/main" id="{873C1F84-4C21-429F-8DDD-66D3754EAC9C}"/>
              </a:ext>
            </a:extLst>
          </p:cNvPr>
          <p:cNvSpPr/>
          <p:nvPr/>
        </p:nvSpPr>
        <p:spPr>
          <a:xfrm>
            <a:off x="5196420" y="3503760"/>
            <a:ext cx="1800000" cy="612000"/>
          </a:xfrm>
          <a:prstGeom prst="cube">
            <a:avLst>
              <a:gd name="adj" fmla="val 6310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Würfel 13">
            <a:extLst>
              <a:ext uri="{FF2B5EF4-FFF2-40B4-BE49-F238E27FC236}">
                <a16:creationId xmlns:a16="http://schemas.microsoft.com/office/drawing/2014/main" id="{D91F90BD-343F-4D33-B335-CA3E41FA5372}"/>
              </a:ext>
            </a:extLst>
          </p:cNvPr>
          <p:cNvSpPr/>
          <p:nvPr/>
        </p:nvSpPr>
        <p:spPr>
          <a:xfrm>
            <a:off x="4572009" y="3502395"/>
            <a:ext cx="1800000" cy="612000"/>
          </a:xfrm>
          <a:prstGeom prst="cube">
            <a:avLst>
              <a:gd name="adj" fmla="val 63100"/>
            </a:avLst>
          </a:prstGeom>
          <a:solidFill>
            <a:schemeClr val="accent2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AA0E8336-95DF-474F-A90B-C5A918292B4B}"/>
              </a:ext>
            </a:extLst>
          </p:cNvPr>
          <p:cNvGrpSpPr/>
          <p:nvPr/>
        </p:nvGrpSpPr>
        <p:grpSpPr>
          <a:xfrm rot="5400000">
            <a:off x="6366465" y="3697095"/>
            <a:ext cx="73300" cy="544031"/>
            <a:chOff x="7195551" y="4892815"/>
            <a:chExt cx="73300" cy="544031"/>
          </a:xfrm>
        </p:grpSpPr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8F2D1ED0-5204-42E8-A4EE-D6203591F962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Rechteck: abgerundete Ecken 16">
              <a:extLst>
                <a:ext uri="{FF2B5EF4-FFF2-40B4-BE49-F238E27FC236}">
                  <a16:creationId xmlns:a16="http://schemas.microsoft.com/office/drawing/2014/main" id="{7E594A4F-074E-4084-8816-2D6C5E0C7B22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6EF8A9C6-439F-445F-A318-721F91BF9CCC}"/>
              </a:ext>
            </a:extLst>
          </p:cNvPr>
          <p:cNvGrpSpPr/>
          <p:nvPr/>
        </p:nvGrpSpPr>
        <p:grpSpPr>
          <a:xfrm>
            <a:off x="7696486" y="1612079"/>
            <a:ext cx="73300" cy="544031"/>
            <a:chOff x="7195551" y="4892815"/>
            <a:chExt cx="73300" cy="544031"/>
          </a:xfrm>
        </p:grpSpPr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9431136B-F362-4DCC-BA4F-76FDF5B888DC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Rechteck: abgerundete Ecken 19">
              <a:extLst>
                <a:ext uri="{FF2B5EF4-FFF2-40B4-BE49-F238E27FC236}">
                  <a16:creationId xmlns:a16="http://schemas.microsoft.com/office/drawing/2014/main" id="{6F7E3B31-5E87-4FEE-9081-7CF215C4FD30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A0BE7491-2B14-4B99-9DAE-7E96887BB656}"/>
              </a:ext>
            </a:extLst>
          </p:cNvPr>
          <p:cNvGrpSpPr/>
          <p:nvPr/>
        </p:nvGrpSpPr>
        <p:grpSpPr>
          <a:xfrm rot="5400000">
            <a:off x="6485524" y="3601836"/>
            <a:ext cx="73300" cy="544031"/>
            <a:chOff x="7195551" y="4892815"/>
            <a:chExt cx="73300" cy="544031"/>
          </a:xfrm>
        </p:grpSpPr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DF52B2A5-5BE7-4AFF-9245-1C13371D1BA3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Rechteck: abgerundete Ecken 22">
              <a:extLst>
                <a:ext uri="{FF2B5EF4-FFF2-40B4-BE49-F238E27FC236}">
                  <a16:creationId xmlns:a16="http://schemas.microsoft.com/office/drawing/2014/main" id="{D7D899C2-088C-4498-9A21-0EF517F2DCCB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057E4D6C-3DE2-433B-B561-92BD6C69AC9D}"/>
              </a:ext>
            </a:extLst>
          </p:cNvPr>
          <p:cNvGrpSpPr/>
          <p:nvPr/>
        </p:nvGrpSpPr>
        <p:grpSpPr>
          <a:xfrm rot="5400000">
            <a:off x="6540871" y="3541928"/>
            <a:ext cx="73300" cy="544031"/>
            <a:chOff x="7195551" y="4892815"/>
            <a:chExt cx="73300" cy="544031"/>
          </a:xfrm>
        </p:grpSpPr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4678C504-297F-4886-A50F-67E1A2FCC762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Rechteck: abgerundete Ecken 26">
              <a:extLst>
                <a:ext uri="{FF2B5EF4-FFF2-40B4-BE49-F238E27FC236}">
                  <a16:creationId xmlns:a16="http://schemas.microsoft.com/office/drawing/2014/main" id="{D4BB4AC5-BEA9-4863-B180-DBF73F68EBFF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625D9225-9F07-4FBC-95B4-C977C66362A7}"/>
              </a:ext>
            </a:extLst>
          </p:cNvPr>
          <p:cNvGrpSpPr/>
          <p:nvPr/>
        </p:nvGrpSpPr>
        <p:grpSpPr>
          <a:xfrm>
            <a:off x="5013421" y="1614094"/>
            <a:ext cx="73300" cy="544031"/>
            <a:chOff x="7195551" y="4892815"/>
            <a:chExt cx="73300" cy="544031"/>
          </a:xfrm>
        </p:grpSpPr>
        <p:sp>
          <p:nvSpPr>
            <p:cNvPr id="29" name="Rechteck 28">
              <a:extLst>
                <a:ext uri="{FF2B5EF4-FFF2-40B4-BE49-F238E27FC236}">
                  <a16:creationId xmlns:a16="http://schemas.microsoft.com/office/drawing/2014/main" id="{7F6CFA06-16F4-4493-9490-33AC243F65B1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Rechteck: abgerundete Ecken 29">
              <a:extLst>
                <a:ext uri="{FF2B5EF4-FFF2-40B4-BE49-F238E27FC236}">
                  <a16:creationId xmlns:a16="http://schemas.microsoft.com/office/drawing/2014/main" id="{BE82F702-3476-48EF-B392-D3EC05FF9C9E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CB1C53EF-C5E0-44C9-A13C-18BC57102560}"/>
              </a:ext>
            </a:extLst>
          </p:cNvPr>
          <p:cNvGrpSpPr/>
          <p:nvPr/>
        </p:nvGrpSpPr>
        <p:grpSpPr>
          <a:xfrm rot="5400000">
            <a:off x="6547158" y="3487498"/>
            <a:ext cx="73300" cy="544031"/>
            <a:chOff x="7195551" y="4892815"/>
            <a:chExt cx="73300" cy="544031"/>
          </a:xfrm>
        </p:grpSpPr>
        <p:sp>
          <p:nvSpPr>
            <p:cNvPr id="32" name="Rechteck 31">
              <a:extLst>
                <a:ext uri="{FF2B5EF4-FFF2-40B4-BE49-F238E27FC236}">
                  <a16:creationId xmlns:a16="http://schemas.microsoft.com/office/drawing/2014/main" id="{BFCBE232-686B-4FC0-8037-55C996C635AC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Rechteck: abgerundete Ecken 32">
              <a:extLst>
                <a:ext uri="{FF2B5EF4-FFF2-40B4-BE49-F238E27FC236}">
                  <a16:creationId xmlns:a16="http://schemas.microsoft.com/office/drawing/2014/main" id="{4FF8AACF-CD4E-4586-9112-D0E66E84EDF5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B7522EBB-BC67-4D2C-BB35-89D3BEFD54AF}"/>
              </a:ext>
            </a:extLst>
          </p:cNvPr>
          <p:cNvGrpSpPr/>
          <p:nvPr/>
        </p:nvGrpSpPr>
        <p:grpSpPr>
          <a:xfrm>
            <a:off x="10087369" y="1612079"/>
            <a:ext cx="73300" cy="544031"/>
            <a:chOff x="7195551" y="4892815"/>
            <a:chExt cx="73300" cy="544031"/>
          </a:xfrm>
        </p:grpSpPr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DA935B9D-196A-4BEF-9815-59B74A3BA0F2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Rechteck: abgerundete Ecken 35">
              <a:extLst>
                <a:ext uri="{FF2B5EF4-FFF2-40B4-BE49-F238E27FC236}">
                  <a16:creationId xmlns:a16="http://schemas.microsoft.com/office/drawing/2014/main" id="{07D08855-298A-4451-93E9-4B7DDCD31C74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C2D0BC00-E209-4202-B51B-9E2074A08D49}"/>
              </a:ext>
            </a:extLst>
          </p:cNvPr>
          <p:cNvGrpSpPr/>
          <p:nvPr/>
        </p:nvGrpSpPr>
        <p:grpSpPr>
          <a:xfrm>
            <a:off x="2483194" y="1612079"/>
            <a:ext cx="73300" cy="544031"/>
            <a:chOff x="7195551" y="4892815"/>
            <a:chExt cx="73300" cy="544031"/>
          </a:xfrm>
        </p:grpSpPr>
        <p:sp>
          <p:nvSpPr>
            <p:cNvPr id="38" name="Rechteck 37">
              <a:extLst>
                <a:ext uri="{FF2B5EF4-FFF2-40B4-BE49-F238E27FC236}">
                  <a16:creationId xmlns:a16="http://schemas.microsoft.com/office/drawing/2014/main" id="{5F4BFE0B-6430-4A34-B2C1-5391841F1EF1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Rechteck: abgerundete Ecken 38">
              <a:extLst>
                <a:ext uri="{FF2B5EF4-FFF2-40B4-BE49-F238E27FC236}">
                  <a16:creationId xmlns:a16="http://schemas.microsoft.com/office/drawing/2014/main" id="{8CB838EA-F114-44AF-87D4-FE3B5134E354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78BBBC72-4E7E-4DD6-9E49-510B60936A13}"/>
              </a:ext>
            </a:extLst>
          </p:cNvPr>
          <p:cNvGrpSpPr/>
          <p:nvPr/>
        </p:nvGrpSpPr>
        <p:grpSpPr>
          <a:xfrm rot="5400000">
            <a:off x="6379539" y="3640151"/>
            <a:ext cx="73300" cy="544031"/>
            <a:chOff x="7195551" y="4892815"/>
            <a:chExt cx="73300" cy="544031"/>
          </a:xfrm>
        </p:grpSpPr>
        <p:sp>
          <p:nvSpPr>
            <p:cNvPr id="44" name="Rechteck 43">
              <a:extLst>
                <a:ext uri="{FF2B5EF4-FFF2-40B4-BE49-F238E27FC236}">
                  <a16:creationId xmlns:a16="http://schemas.microsoft.com/office/drawing/2014/main" id="{101AFEF8-6382-4635-90B1-F09823DB532D}"/>
                </a:ext>
              </a:extLst>
            </p:cNvPr>
            <p:cNvSpPr/>
            <p:nvPr/>
          </p:nvSpPr>
          <p:spPr>
            <a:xfrm>
              <a:off x="7196851" y="4896846"/>
              <a:ext cx="72000" cy="5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Rechteck: abgerundete Ecken 44">
              <a:extLst>
                <a:ext uri="{FF2B5EF4-FFF2-40B4-BE49-F238E27FC236}">
                  <a16:creationId xmlns:a16="http://schemas.microsoft.com/office/drawing/2014/main" id="{E3CB2E35-18F5-4B79-859C-8DC47F47EAEA}"/>
                </a:ext>
              </a:extLst>
            </p:cNvPr>
            <p:cNvSpPr/>
            <p:nvPr/>
          </p:nvSpPr>
          <p:spPr>
            <a:xfrm>
              <a:off x="7195551" y="4892815"/>
              <a:ext cx="72000" cy="7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3CE9CB06-E5B9-4958-9C9E-EDB0079AE49C}"/>
              </a:ext>
            </a:extLst>
          </p:cNvPr>
          <p:cNvGrpSpPr/>
          <p:nvPr/>
        </p:nvGrpSpPr>
        <p:grpSpPr>
          <a:xfrm>
            <a:off x="7635237" y="1305704"/>
            <a:ext cx="216000" cy="252000"/>
            <a:chOff x="3935513" y="1214632"/>
            <a:chExt cx="216000" cy="252000"/>
          </a:xfrm>
        </p:grpSpPr>
        <p:sp>
          <p:nvSpPr>
            <p:cNvPr id="47" name="Träne 46">
              <a:extLst>
                <a:ext uri="{FF2B5EF4-FFF2-40B4-BE49-F238E27FC236}">
                  <a16:creationId xmlns:a16="http://schemas.microsoft.com/office/drawing/2014/main" id="{C4BE9F35-721B-42D3-BB52-64D12F523D15}"/>
                </a:ext>
              </a:extLst>
            </p:cNvPr>
            <p:cNvSpPr/>
            <p:nvPr/>
          </p:nvSpPr>
          <p:spPr>
            <a:xfrm rot="19248146">
              <a:off x="3935513" y="1214632"/>
              <a:ext cx="216000" cy="252000"/>
            </a:xfrm>
            <a:prstGeom prst="teardrop">
              <a:avLst>
                <a:gd name="adj" fmla="val 200000"/>
              </a:avLst>
            </a:prstGeom>
            <a:solidFill>
              <a:srgbClr val="F370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Träne 47">
              <a:extLst>
                <a:ext uri="{FF2B5EF4-FFF2-40B4-BE49-F238E27FC236}">
                  <a16:creationId xmlns:a16="http://schemas.microsoft.com/office/drawing/2014/main" id="{21A38037-3DC9-49D3-A813-20CA066DDF03}"/>
                </a:ext>
              </a:extLst>
            </p:cNvPr>
            <p:cNvSpPr/>
            <p:nvPr/>
          </p:nvSpPr>
          <p:spPr>
            <a:xfrm rot="19248146">
              <a:off x="3991307" y="1266184"/>
              <a:ext cx="108000" cy="144000"/>
            </a:xfrm>
            <a:prstGeom prst="teardrop">
              <a:avLst>
                <a:gd name="adj" fmla="val 200000"/>
              </a:avLst>
            </a:prstGeom>
            <a:solidFill>
              <a:srgbClr val="FFD1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49" name="Grafik 48">
            <a:extLst>
              <a:ext uri="{FF2B5EF4-FFF2-40B4-BE49-F238E27FC236}">
                <a16:creationId xmlns:a16="http://schemas.microsoft.com/office/drawing/2014/main" id="{D23A88BD-BF14-4D11-8CA9-29C0836BAA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345101" y="1236987"/>
            <a:ext cx="582469" cy="1440000"/>
          </a:xfrm>
          <a:prstGeom prst="rect">
            <a:avLst/>
          </a:prstGeom>
        </p:spPr>
      </p:pic>
      <p:pic>
        <p:nvPicPr>
          <p:cNvPr id="50" name="Grafik 49">
            <a:extLst>
              <a:ext uri="{FF2B5EF4-FFF2-40B4-BE49-F238E27FC236}">
                <a16:creationId xmlns:a16="http://schemas.microsoft.com/office/drawing/2014/main" id="{9276B570-AA64-4B2F-9AD8-811602F3A5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651764" y="1231021"/>
            <a:ext cx="776625" cy="1440000"/>
          </a:xfrm>
          <a:prstGeom prst="rect">
            <a:avLst/>
          </a:prstGeom>
        </p:spPr>
      </p:pic>
      <p:pic>
        <p:nvPicPr>
          <p:cNvPr id="51" name="Grafik 50">
            <a:extLst>
              <a:ext uri="{FF2B5EF4-FFF2-40B4-BE49-F238E27FC236}">
                <a16:creationId xmlns:a16="http://schemas.microsoft.com/office/drawing/2014/main" id="{513B1AFC-9D19-4F88-A08E-1820204270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389846" y="1231021"/>
            <a:ext cx="582469" cy="1440000"/>
          </a:xfrm>
          <a:prstGeom prst="rect">
            <a:avLst/>
          </a:prstGeom>
        </p:spPr>
      </p:pic>
      <p:pic>
        <p:nvPicPr>
          <p:cNvPr id="52" name="Grafik 51">
            <a:extLst>
              <a:ext uri="{FF2B5EF4-FFF2-40B4-BE49-F238E27FC236}">
                <a16:creationId xmlns:a16="http://schemas.microsoft.com/office/drawing/2014/main" id="{51D2A2F4-ED4C-45B5-98B1-7AB91E6AA5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874028" y="1231021"/>
            <a:ext cx="776625" cy="1440000"/>
          </a:xfrm>
          <a:prstGeom prst="rect">
            <a:avLst/>
          </a:prstGeom>
        </p:spPr>
      </p:pic>
      <p:sp>
        <p:nvSpPr>
          <p:cNvPr id="53" name="Sprechblase: oval 52">
            <a:extLst>
              <a:ext uri="{FF2B5EF4-FFF2-40B4-BE49-F238E27FC236}">
                <a16:creationId xmlns:a16="http://schemas.microsoft.com/office/drawing/2014/main" id="{07B386B2-07F9-49B9-B674-32479E306604}"/>
              </a:ext>
            </a:extLst>
          </p:cNvPr>
          <p:cNvSpPr/>
          <p:nvPr/>
        </p:nvSpPr>
        <p:spPr>
          <a:xfrm>
            <a:off x="6789616" y="290082"/>
            <a:ext cx="1620000" cy="792000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87647656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Application>Microsoft Office PowerPoint</Application>
  <PresentationFormat>Breitbild</PresentationFormat>
  <Paragraphs>38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David Wolfert</dc:creator>
  <cp:lastModifiedBy>David Wolfert</cp:lastModifiedBy>
  <cp:revision>82</cp:revision>
  <dcterms:created xsi:type="dcterms:W3CDTF">2021-02-01T14:21:35Z</dcterms:created>
  <dcterms:modified xsi:type="dcterms:W3CDTF">2021-05-12T14:42:54Z</dcterms:modified>
</cp:coreProperties>
</file>