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7" r:id="rId2"/>
    <p:sldId id="298" r:id="rId3"/>
    <p:sldId id="297" r:id="rId4"/>
    <p:sldId id="296" r:id="rId5"/>
    <p:sldId id="301" r:id="rId6"/>
    <p:sldId id="294" r:id="rId7"/>
    <p:sldId id="299" r:id="rId8"/>
    <p:sldId id="300" r:id="rId9"/>
    <p:sldId id="288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22" autoAdjust="0"/>
    <p:restoredTop sz="96357" autoAdjust="0"/>
  </p:normalViewPr>
  <p:slideViewPr>
    <p:cSldViewPr snapToGrid="0" showGuides="1">
      <p:cViewPr varScale="1">
        <p:scale>
          <a:sx n="107" d="100"/>
          <a:sy n="107" d="100"/>
        </p:scale>
        <p:origin x="1950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F308BE-9E32-4147-A047-59DB95475CA8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3DE67-69E4-4CD9-A578-F134169818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8311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1B9E95-4693-499E-8CFF-AF091B1FC1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A5FD6DA-A61E-4C2B-B68A-6796D67EE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C234A96-76DD-4629-9570-78535A77F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52EC2-2853-464C-BFAD-1C9BC9694F99}" type="datetime1">
              <a:rPr lang="de-DE" smtClean="0"/>
              <a:t>12.05.2021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F91FA3A-9319-426F-834C-FB2636F6C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75CBAAA-434D-43DF-80FA-20D16ECBC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70B6-D8FE-46DD-A866-93C5CC603F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862020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B61DA7-34AF-4909-B708-67432E96D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CA71EDD-92A5-487E-A897-F5DBF4ED28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714252-EA8B-4711-AED8-D4795CAAD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9E363-B7E4-4873-9B68-98E6835DD880}" type="datetime1">
              <a:rPr lang="de-DE" smtClean="0"/>
              <a:t>12.05.2021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EE63C82-4414-4191-A644-26784AB56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B35736-6437-4816-B049-18FCD106D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70B6-D8FE-46DD-A866-93C5CC603F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466018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4F06BE8-4187-403B-89E4-EEFEF0311A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F76E7AF-F9F9-41D8-B78C-18DBE63869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45AC020-BB85-4143-AA98-2CA400948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00BE-BBA8-4DF9-93F9-7DA024C76371}" type="datetime1">
              <a:rPr lang="de-DE" smtClean="0"/>
              <a:t>12.05.2021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2F1402D-20B4-4B62-9976-517788726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AD1774-CE9B-49A5-B140-E8C0A87CE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70B6-D8FE-46DD-A866-93C5CC603F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671854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2887A6-CC8D-4C69-A406-4ECD319CB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B6B0A2-8A24-4045-BC87-C799840E8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F64B815-33E3-4298-9639-5324FE44C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80AC-375C-4D6B-AF1C-A41B2C66B985}" type="datetime1">
              <a:rPr lang="de-DE" smtClean="0"/>
              <a:t>12.05.2021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CDE910-7638-4DB3-8046-2EF6AA081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CD235E-4D21-4BF9-8130-D8858F7A2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70B6-D8FE-46DD-A866-93C5CC603F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527131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79024B-89AE-445C-993B-8D210FF60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A286DFF-2E29-4904-A8E6-696D83B15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C4EA633-25F9-4AB2-BA66-C80F7606C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2FC2-DE83-4712-AB33-A85071F52CDB}" type="datetime1">
              <a:rPr lang="de-DE" smtClean="0"/>
              <a:t>12.05.2021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48FFA6-E871-48FC-8015-5D2354115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0BAF91-A12D-4D6A-9C81-63851591E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70B6-D8FE-46DD-A866-93C5CC603F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834397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9E0C47-6286-4E87-9CA5-79DFF39DF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782212-96FF-4F1D-AA1E-0AE7B03548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054828A-E7EB-43B8-9A1D-787591E9A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635DB58-2229-4CFC-B31E-8D34C62EB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53765-830C-4465-8D8E-1B63C31F43D7}" type="datetime1">
              <a:rPr lang="de-DE" smtClean="0"/>
              <a:t>12.05.2021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2E5EAB6-0313-4EF7-90C5-128D77542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AA67A13-6281-4752-8C0F-E94C42B5C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70B6-D8FE-46DD-A866-93C5CC603F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406759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2A773E-EB6C-49B5-833A-03F1CA853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3F70707-D40B-44F2-A6A5-4C2B852FE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1FA1D34-6513-43BA-B760-976F06577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A84C43B-AB00-4D35-8BE9-088BA9448F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60F1BCF-23AC-49A9-A01D-5B411BE385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382664D-F87B-46D7-A4DD-17AFA14F7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B3F6B-8B47-4614-80BF-B64B30313F97}" type="datetime1">
              <a:rPr lang="de-DE" smtClean="0"/>
              <a:t>12.05.2021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9AD8979-8516-477C-8363-F332E4685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4787583-EB1D-425B-831E-9A90DDE9A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70B6-D8FE-46DD-A866-93C5CC603F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483868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82BF95-2A37-4204-B9A3-343A2B5AC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52D06E8-0D10-4FBE-8771-B83F9155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7BE24-2D78-4198-B112-88B0907A565A}" type="datetime1">
              <a:rPr lang="de-DE" smtClean="0"/>
              <a:t>12.05.2021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CD0E6D6-89D0-4281-A247-2E59FBDFB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1BDD76B-6A94-4D29-A101-593402847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70B6-D8FE-46DD-A866-93C5CC603F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336634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1C1EDE8-24C8-44B6-A1EF-90D885E56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F06B-648D-4686-BCCB-2891A51BC2EF}" type="datetime1">
              <a:rPr lang="de-DE" smtClean="0"/>
              <a:t>12.05.2021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130505E-EB51-4F92-B7EA-2529686C0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31D847C-CFF4-4588-AE42-6173FF622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70B6-D8FE-46DD-A866-93C5CC603F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819655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30ED9D-2CA7-40CC-B80F-B8656FD5D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B35879-6C64-4F5A-89CE-662A40E61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36AA8C0-E1B2-4B48-B842-0EEC41D670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FD31F13-897C-4CDA-B85A-0C18BEC1A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1E4F-1876-4471-8A06-FCF197F85CEB}" type="datetime1">
              <a:rPr lang="de-DE" smtClean="0"/>
              <a:t>12.05.2021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7538D70-E670-4EAD-A071-413169921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AAC2E8E-30D6-4A0D-A6FE-F2F190403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70B6-D8FE-46DD-A866-93C5CC603F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438695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B6C08B-8E8F-4294-8748-C7008D65C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2C30D0C-6AAB-4333-BCE6-0AEA663866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22A6DA4-B750-48C5-8FD5-81F45C92DE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9F550F6-BB40-4C9A-9101-7431ED873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D47AB-0F95-43E9-8105-502D5B12DD18}" type="datetime1">
              <a:rPr lang="de-DE" smtClean="0"/>
              <a:t>12.05.2021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CA1A613-5B14-4A0A-BDA5-4904B568F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9EC993D-689A-496F-9274-3B04DECC8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70B6-D8FE-46DD-A866-93C5CC603F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914788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7D85B3B-1EE6-4254-922C-38C24A5BC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4804493-0C05-427C-9B9C-B99011A351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27B843E-F015-4CD0-9686-EADC8BF774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B89B2-3D5F-4A91-9F02-C7BD252D7795}" type="datetime1">
              <a:rPr lang="de-DE" smtClean="0"/>
              <a:t>12.05.2021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945E17-2939-49D5-A47B-02C7B63D60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1699FA-EC71-46F1-95E7-7F7BB2E501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70B6-D8FE-46DD-A866-93C5CC603F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6854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>
            <a:extLst>
              <a:ext uri="{FF2B5EF4-FFF2-40B4-BE49-F238E27FC236}">
                <a16:creationId xmlns:a16="http://schemas.microsoft.com/office/drawing/2014/main" id="{CE1FB51C-48A6-4EB9-B89F-519E2CB2C5E2}"/>
              </a:ext>
            </a:extLst>
          </p:cNvPr>
          <p:cNvSpPr/>
          <p:nvPr/>
        </p:nvSpPr>
        <p:spPr>
          <a:xfrm>
            <a:off x="-2884868" y="-1971000"/>
            <a:ext cx="10800000" cy="10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FEB1D401-1D5F-4771-B7CC-782D5E2FEE37}"/>
              </a:ext>
            </a:extLst>
          </p:cNvPr>
          <p:cNvSpPr txBox="1"/>
          <p:nvPr/>
        </p:nvSpPr>
        <p:spPr>
          <a:xfrm>
            <a:off x="509667" y="2487867"/>
            <a:ext cx="6823646" cy="35316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</a:pPr>
            <a:r>
              <a:rPr lang="de-DE" sz="22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Eignung:</a:t>
            </a:r>
          </a:p>
          <a:p>
            <a:pPr marL="457200">
              <a:lnSpc>
                <a:spcPct val="107000"/>
              </a:lnSpc>
            </a:pPr>
            <a:r>
              <a:rPr lang="de-DE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Gruppen von mind. </a:t>
            </a:r>
            <a:r>
              <a:rPr lang="de-DE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zwölf</a:t>
            </a:r>
            <a:r>
              <a:rPr lang="de-DE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Personen</a:t>
            </a:r>
          </a:p>
          <a:p>
            <a:pPr marL="457200">
              <a:lnSpc>
                <a:spcPct val="107000"/>
              </a:lnSpc>
            </a:pPr>
            <a:r>
              <a:rPr lang="de-DE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457200">
              <a:lnSpc>
                <a:spcPct val="107000"/>
              </a:lnSpc>
            </a:pPr>
            <a:r>
              <a:rPr lang="de-DE" sz="22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Material: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de-DE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Leiter, Seile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endParaRPr lang="de-DE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de-DE" sz="22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Achtung:</a:t>
            </a:r>
            <a:r>
              <a:rPr lang="de-DE" sz="2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Bei Höhen ab zwei Meter sind unbedingt ein Klettergurt und Sicherungsseil notwendig.</a:t>
            </a:r>
          </a:p>
        </p:txBody>
      </p:sp>
      <p:pic>
        <p:nvPicPr>
          <p:cNvPr id="7" name="Picture 2" descr="https://www.berufsvorbereitung.bayern.de/fileadmin/user_upload/berufsvorbereitung/logos/berufsvorbereitung.png">
            <a:extLst>
              <a:ext uri="{FF2B5EF4-FFF2-40B4-BE49-F238E27FC236}">
                <a16:creationId xmlns:a16="http://schemas.microsoft.com/office/drawing/2014/main" id="{65B5C9CB-FCF9-4E77-A2D2-BAF87520E2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5" y="119062"/>
            <a:ext cx="1788304" cy="90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81E8CFAE-9470-4896-8083-59631C034EB6}"/>
              </a:ext>
            </a:extLst>
          </p:cNvPr>
          <p:cNvSpPr txBox="1"/>
          <p:nvPr/>
        </p:nvSpPr>
        <p:spPr>
          <a:xfrm>
            <a:off x="793405" y="1273341"/>
            <a:ext cx="45530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Die Himmelsleiter</a:t>
            </a:r>
          </a:p>
        </p:txBody>
      </p:sp>
    </p:spTree>
    <p:extLst>
      <p:ext uri="{BB962C8B-B14F-4D97-AF65-F5344CB8AC3E}">
        <p14:creationId xmlns:p14="http://schemas.microsoft.com/office/powerpoint/2010/main" val="274492437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rafik 61">
            <a:extLst>
              <a:ext uri="{FF2B5EF4-FFF2-40B4-BE49-F238E27FC236}">
                <a16:creationId xmlns:a16="http://schemas.microsoft.com/office/drawing/2014/main" id="{C2154E96-79AF-4B61-AD8F-86C0ED0DE0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978184" y="477825"/>
            <a:ext cx="369869" cy="914400"/>
          </a:xfrm>
          <a:prstGeom prst="rect">
            <a:avLst/>
          </a:prstGeom>
        </p:spPr>
      </p:pic>
      <p:pic>
        <p:nvPicPr>
          <p:cNvPr id="68" name="Grafik 67">
            <a:extLst>
              <a:ext uri="{FF2B5EF4-FFF2-40B4-BE49-F238E27FC236}">
                <a16:creationId xmlns:a16="http://schemas.microsoft.com/office/drawing/2014/main" id="{F22A70A2-27F3-422D-955C-92B068CE67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237615" y="302857"/>
            <a:ext cx="369869" cy="914400"/>
          </a:xfrm>
          <a:prstGeom prst="rect">
            <a:avLst/>
          </a:prstGeom>
        </p:spPr>
      </p:pic>
      <p:pic>
        <p:nvPicPr>
          <p:cNvPr id="71" name="Grafik 70">
            <a:extLst>
              <a:ext uri="{FF2B5EF4-FFF2-40B4-BE49-F238E27FC236}">
                <a16:creationId xmlns:a16="http://schemas.microsoft.com/office/drawing/2014/main" id="{CD28D678-D9F0-4D9A-9687-AF0A4B600F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395770" y="280087"/>
            <a:ext cx="493159" cy="914400"/>
          </a:xfrm>
          <a:prstGeom prst="rect">
            <a:avLst/>
          </a:prstGeom>
        </p:spPr>
      </p:pic>
      <p:pic>
        <p:nvPicPr>
          <p:cNvPr id="72" name="Grafik 71">
            <a:extLst>
              <a:ext uri="{FF2B5EF4-FFF2-40B4-BE49-F238E27FC236}">
                <a16:creationId xmlns:a16="http://schemas.microsoft.com/office/drawing/2014/main" id="{0FAB522B-1DC4-4768-9AF1-2B7BB6A3D1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314789" y="690549"/>
            <a:ext cx="369869" cy="914400"/>
          </a:xfrm>
          <a:prstGeom prst="rect">
            <a:avLst/>
          </a:prstGeom>
        </p:spPr>
      </p:pic>
      <p:pic>
        <p:nvPicPr>
          <p:cNvPr id="73" name="Grafik 72">
            <a:extLst>
              <a:ext uri="{FF2B5EF4-FFF2-40B4-BE49-F238E27FC236}">
                <a16:creationId xmlns:a16="http://schemas.microsoft.com/office/drawing/2014/main" id="{A9788E68-07AD-485B-BB61-96FE1ACB84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8644611" y="260335"/>
            <a:ext cx="493159" cy="914400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0AA41E1F-FA06-441B-A8CF-5A847FB165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1030324" y="1532949"/>
            <a:ext cx="493159" cy="91440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A9D04EA4-5E70-4500-B25C-9074A38DE4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249753" y="855307"/>
            <a:ext cx="369869" cy="914400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47DA3E98-D045-4A0F-AE4F-F2EDA49AAE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8171871" y="1604949"/>
            <a:ext cx="493159" cy="914400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78BDC518-664D-42DC-9523-99A12F7025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973361" y="1926040"/>
            <a:ext cx="493159" cy="914400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EA271794-F3E0-4F20-B2BC-DC18DC0212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977020" y="310477"/>
            <a:ext cx="369869" cy="914400"/>
          </a:xfrm>
          <a:prstGeom prst="rect">
            <a:avLst/>
          </a:prstGeom>
        </p:spPr>
      </p:pic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3E2C2D49-69EF-418A-831E-02EEBC92E002}"/>
              </a:ext>
            </a:extLst>
          </p:cNvPr>
          <p:cNvGrpSpPr/>
          <p:nvPr/>
        </p:nvGrpSpPr>
        <p:grpSpPr>
          <a:xfrm rot="16200000">
            <a:off x="5765894" y="2165190"/>
            <a:ext cx="660212" cy="2527620"/>
            <a:chOff x="9202455" y="3798936"/>
            <a:chExt cx="660212" cy="2527620"/>
          </a:xfrm>
          <a:solidFill>
            <a:schemeClr val="bg1">
              <a:lumMod val="50000"/>
            </a:schemeClr>
          </a:solidFill>
        </p:grpSpPr>
        <p:sp>
          <p:nvSpPr>
            <p:cNvPr id="29" name="Rechteck: abgerundete Ecken 28">
              <a:extLst>
                <a:ext uri="{FF2B5EF4-FFF2-40B4-BE49-F238E27FC236}">
                  <a16:creationId xmlns:a16="http://schemas.microsoft.com/office/drawing/2014/main" id="{CC5177A1-4FE8-40CC-872C-A3FC61B87F6C}"/>
                </a:ext>
              </a:extLst>
            </p:cNvPr>
            <p:cNvSpPr/>
            <p:nvPr/>
          </p:nvSpPr>
          <p:spPr>
            <a:xfrm>
              <a:off x="9241076" y="3798936"/>
              <a:ext cx="72000" cy="2520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Rechteck: abgerundete Ecken 29">
              <a:extLst>
                <a:ext uri="{FF2B5EF4-FFF2-40B4-BE49-F238E27FC236}">
                  <a16:creationId xmlns:a16="http://schemas.microsoft.com/office/drawing/2014/main" id="{2ACF3536-1F8A-4378-9356-C49C8CD6EB40}"/>
                </a:ext>
              </a:extLst>
            </p:cNvPr>
            <p:cNvSpPr/>
            <p:nvPr/>
          </p:nvSpPr>
          <p:spPr>
            <a:xfrm>
              <a:off x="9751198" y="3806556"/>
              <a:ext cx="72000" cy="2520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Rechteck: abgerundete Ecken 30">
              <a:extLst>
                <a:ext uri="{FF2B5EF4-FFF2-40B4-BE49-F238E27FC236}">
                  <a16:creationId xmlns:a16="http://schemas.microsoft.com/office/drawing/2014/main" id="{EC62038A-06F4-4DFA-B754-DE97DA56B38E}"/>
                </a:ext>
              </a:extLst>
            </p:cNvPr>
            <p:cNvSpPr/>
            <p:nvPr/>
          </p:nvSpPr>
          <p:spPr>
            <a:xfrm rot="5400000">
              <a:off x="9500286" y="3763231"/>
              <a:ext cx="72000" cy="64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Rechteck: abgerundete Ecken 31">
              <a:extLst>
                <a:ext uri="{FF2B5EF4-FFF2-40B4-BE49-F238E27FC236}">
                  <a16:creationId xmlns:a16="http://schemas.microsoft.com/office/drawing/2014/main" id="{C3CDC6DC-FE74-4E41-9D0E-8FC97246EFB0}"/>
                </a:ext>
              </a:extLst>
            </p:cNvPr>
            <p:cNvSpPr/>
            <p:nvPr/>
          </p:nvSpPr>
          <p:spPr>
            <a:xfrm rot="5400000">
              <a:off x="9499369" y="4088498"/>
              <a:ext cx="72000" cy="64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Rechteck: abgerundete Ecken 32">
              <a:extLst>
                <a:ext uri="{FF2B5EF4-FFF2-40B4-BE49-F238E27FC236}">
                  <a16:creationId xmlns:a16="http://schemas.microsoft.com/office/drawing/2014/main" id="{611C4563-EAE5-4FA3-B15C-D2489A6F783A}"/>
                </a:ext>
              </a:extLst>
            </p:cNvPr>
            <p:cNvSpPr/>
            <p:nvPr/>
          </p:nvSpPr>
          <p:spPr>
            <a:xfrm rot="5400000">
              <a:off x="9493370" y="4413765"/>
              <a:ext cx="72000" cy="64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Rechteck: abgerundete Ecken 33">
              <a:extLst>
                <a:ext uri="{FF2B5EF4-FFF2-40B4-BE49-F238E27FC236}">
                  <a16:creationId xmlns:a16="http://schemas.microsoft.com/office/drawing/2014/main" id="{1A28F283-E81A-4403-A28A-044D3EDE97D1}"/>
                </a:ext>
              </a:extLst>
            </p:cNvPr>
            <p:cNvSpPr/>
            <p:nvPr/>
          </p:nvSpPr>
          <p:spPr>
            <a:xfrm rot="5400000">
              <a:off x="9493370" y="4739032"/>
              <a:ext cx="72000" cy="64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" name="Rechteck: abgerundete Ecken 34">
              <a:extLst>
                <a:ext uri="{FF2B5EF4-FFF2-40B4-BE49-F238E27FC236}">
                  <a16:creationId xmlns:a16="http://schemas.microsoft.com/office/drawing/2014/main" id="{6DF38707-2261-4AC3-BB9E-533ABD5ABB3D}"/>
                </a:ext>
              </a:extLst>
            </p:cNvPr>
            <p:cNvSpPr/>
            <p:nvPr/>
          </p:nvSpPr>
          <p:spPr>
            <a:xfrm rot="5400000">
              <a:off x="9502667" y="5064299"/>
              <a:ext cx="72000" cy="64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6" name="Rechteck: abgerundete Ecken 35">
              <a:extLst>
                <a:ext uri="{FF2B5EF4-FFF2-40B4-BE49-F238E27FC236}">
                  <a16:creationId xmlns:a16="http://schemas.microsoft.com/office/drawing/2014/main" id="{2917A39C-F413-48D7-880A-CD5110313039}"/>
                </a:ext>
              </a:extLst>
            </p:cNvPr>
            <p:cNvSpPr/>
            <p:nvPr/>
          </p:nvSpPr>
          <p:spPr>
            <a:xfrm rot="5400000">
              <a:off x="9501065" y="5390982"/>
              <a:ext cx="72000" cy="64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7" name="Rechteck: abgerundete Ecken 36">
              <a:extLst>
                <a:ext uri="{FF2B5EF4-FFF2-40B4-BE49-F238E27FC236}">
                  <a16:creationId xmlns:a16="http://schemas.microsoft.com/office/drawing/2014/main" id="{C6A801E5-B774-409E-A698-F44A0C5FD0B8}"/>
                </a:ext>
              </a:extLst>
            </p:cNvPr>
            <p:cNvSpPr/>
            <p:nvPr/>
          </p:nvSpPr>
          <p:spPr>
            <a:xfrm rot="5400000">
              <a:off x="9490455" y="5714833"/>
              <a:ext cx="72000" cy="64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38" name="Grafik 37">
            <a:extLst>
              <a:ext uri="{FF2B5EF4-FFF2-40B4-BE49-F238E27FC236}">
                <a16:creationId xmlns:a16="http://schemas.microsoft.com/office/drawing/2014/main" id="{923A3316-3658-4E55-A210-0183360E4C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860581" y="2122082"/>
            <a:ext cx="369869" cy="914400"/>
          </a:xfrm>
          <a:prstGeom prst="rect">
            <a:avLst/>
          </a:prstGeom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F2736510-BF2C-4296-AC68-056A9FAC32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8899161" y="1947427"/>
            <a:ext cx="493159" cy="914400"/>
          </a:xfrm>
          <a:prstGeom prst="rect">
            <a:avLst/>
          </a:prstGeom>
        </p:spPr>
      </p:pic>
      <p:sp>
        <p:nvSpPr>
          <p:cNvPr id="77" name="Textfeld 76">
            <a:extLst>
              <a:ext uri="{FF2B5EF4-FFF2-40B4-BE49-F238E27FC236}">
                <a16:creationId xmlns:a16="http://schemas.microsoft.com/office/drawing/2014/main" id="{4C3B596F-D8DA-405B-8C44-1CD9552423CD}"/>
              </a:ext>
            </a:extLst>
          </p:cNvPr>
          <p:cNvSpPr txBox="1"/>
          <p:nvPr/>
        </p:nvSpPr>
        <p:spPr>
          <a:xfrm>
            <a:off x="1062245" y="4955976"/>
            <a:ext cx="86723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Legen Sie das Material (Leiter und Seile) bereit.</a:t>
            </a:r>
          </a:p>
        </p:txBody>
      </p:sp>
      <p:sp>
        <p:nvSpPr>
          <p:cNvPr id="41" name="Freihandform: Form 40">
            <a:extLst>
              <a:ext uri="{FF2B5EF4-FFF2-40B4-BE49-F238E27FC236}">
                <a16:creationId xmlns:a16="http://schemas.microsoft.com/office/drawing/2014/main" id="{B6FB9F6A-DC95-49E5-ACBE-8D37ACD28F27}"/>
              </a:ext>
            </a:extLst>
          </p:cNvPr>
          <p:cNvSpPr/>
          <p:nvPr/>
        </p:nvSpPr>
        <p:spPr>
          <a:xfrm>
            <a:off x="3840613" y="1127223"/>
            <a:ext cx="1025443" cy="1614488"/>
          </a:xfrm>
          <a:custGeom>
            <a:avLst/>
            <a:gdLst>
              <a:gd name="connsiteX0" fmla="*/ 101518 w 1025443"/>
              <a:gd name="connsiteY0" fmla="*/ 1614488 h 1614488"/>
              <a:gd name="connsiteX1" fmla="*/ 25318 w 1025443"/>
              <a:gd name="connsiteY1" fmla="*/ 1176338 h 1614488"/>
              <a:gd name="connsiteX2" fmla="*/ 487281 w 1025443"/>
              <a:gd name="connsiteY2" fmla="*/ 538163 h 1614488"/>
              <a:gd name="connsiteX3" fmla="*/ 1025443 w 1025443"/>
              <a:gd name="connsiteY3" fmla="*/ 0 h 161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5443" h="1614488">
                <a:moveTo>
                  <a:pt x="101518" y="1614488"/>
                </a:moveTo>
                <a:cubicBezTo>
                  <a:pt x="31271" y="1485106"/>
                  <a:pt x="-38976" y="1355725"/>
                  <a:pt x="25318" y="1176338"/>
                </a:cubicBezTo>
                <a:cubicBezTo>
                  <a:pt x="89612" y="996950"/>
                  <a:pt x="320594" y="734219"/>
                  <a:pt x="487281" y="538163"/>
                </a:cubicBezTo>
                <a:cubicBezTo>
                  <a:pt x="653968" y="342107"/>
                  <a:pt x="839705" y="171053"/>
                  <a:pt x="1025443" y="0"/>
                </a:cubicBezTo>
              </a:path>
            </a:pathLst>
          </a:custGeom>
          <a:noFill/>
          <a:ln w="44450">
            <a:solidFill>
              <a:srgbClr val="996600"/>
            </a:solidFill>
            <a:head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Freihandform: Form 41">
            <a:extLst>
              <a:ext uri="{FF2B5EF4-FFF2-40B4-BE49-F238E27FC236}">
                <a16:creationId xmlns:a16="http://schemas.microsoft.com/office/drawing/2014/main" id="{D7440047-7E2A-4929-B790-2EED91B057E7}"/>
              </a:ext>
            </a:extLst>
          </p:cNvPr>
          <p:cNvSpPr/>
          <p:nvPr/>
        </p:nvSpPr>
        <p:spPr>
          <a:xfrm rot="14949658">
            <a:off x="3177714" y="1050125"/>
            <a:ext cx="1101830" cy="1476375"/>
          </a:xfrm>
          <a:custGeom>
            <a:avLst/>
            <a:gdLst>
              <a:gd name="connsiteX0" fmla="*/ 1076325 w 1101830"/>
              <a:gd name="connsiteY0" fmla="*/ 1476375 h 1476375"/>
              <a:gd name="connsiteX1" fmla="*/ 962025 w 1101830"/>
              <a:gd name="connsiteY1" fmla="*/ 895350 h 1476375"/>
              <a:gd name="connsiteX2" fmla="*/ 0 w 1101830"/>
              <a:gd name="connsiteY2" fmla="*/ 0 h 1476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1830" h="1476375">
                <a:moveTo>
                  <a:pt x="1076325" y="1476375"/>
                </a:moveTo>
                <a:cubicBezTo>
                  <a:pt x="1108868" y="1308893"/>
                  <a:pt x="1141412" y="1141412"/>
                  <a:pt x="962025" y="895350"/>
                </a:cubicBezTo>
                <a:cubicBezTo>
                  <a:pt x="782638" y="649288"/>
                  <a:pt x="391319" y="324644"/>
                  <a:pt x="0" y="0"/>
                </a:cubicBezTo>
              </a:path>
            </a:pathLst>
          </a:custGeom>
          <a:noFill/>
          <a:ln w="44450">
            <a:solidFill>
              <a:srgbClr val="996600"/>
            </a:solidFill>
            <a:head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Freihandform: Form 42">
            <a:extLst>
              <a:ext uri="{FF2B5EF4-FFF2-40B4-BE49-F238E27FC236}">
                <a16:creationId xmlns:a16="http://schemas.microsoft.com/office/drawing/2014/main" id="{6ED25B3A-B4DC-4A8D-9D21-8DB609CC8A2E}"/>
              </a:ext>
            </a:extLst>
          </p:cNvPr>
          <p:cNvSpPr/>
          <p:nvPr/>
        </p:nvSpPr>
        <p:spPr>
          <a:xfrm rot="5620777">
            <a:off x="4301426" y="1332417"/>
            <a:ext cx="1597522" cy="1152525"/>
          </a:xfrm>
          <a:custGeom>
            <a:avLst/>
            <a:gdLst>
              <a:gd name="connsiteX0" fmla="*/ 83047 w 1597522"/>
              <a:gd name="connsiteY0" fmla="*/ 0 h 1152525"/>
              <a:gd name="connsiteX1" fmla="*/ 168772 w 1597522"/>
              <a:gd name="connsiteY1" fmla="*/ 571500 h 1152525"/>
              <a:gd name="connsiteX2" fmla="*/ 1597522 w 1597522"/>
              <a:gd name="connsiteY2" fmla="*/ 1152525 h 115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7522" h="1152525">
                <a:moveTo>
                  <a:pt x="83047" y="0"/>
                </a:moveTo>
                <a:cubicBezTo>
                  <a:pt x="-297" y="189706"/>
                  <a:pt x="-83641" y="379413"/>
                  <a:pt x="168772" y="571500"/>
                </a:cubicBezTo>
                <a:cubicBezTo>
                  <a:pt x="421185" y="763588"/>
                  <a:pt x="1009353" y="958056"/>
                  <a:pt x="1597522" y="1152525"/>
                </a:cubicBezTo>
              </a:path>
            </a:pathLst>
          </a:custGeom>
          <a:noFill/>
          <a:ln w="44450">
            <a:solidFill>
              <a:srgbClr val="996600"/>
            </a:solidFill>
            <a:head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Freihandform: Form 43">
            <a:extLst>
              <a:ext uri="{FF2B5EF4-FFF2-40B4-BE49-F238E27FC236}">
                <a16:creationId xmlns:a16="http://schemas.microsoft.com/office/drawing/2014/main" id="{5C49AE73-4A8D-4ABB-840C-60C5387D5FAC}"/>
              </a:ext>
            </a:extLst>
          </p:cNvPr>
          <p:cNvSpPr/>
          <p:nvPr/>
        </p:nvSpPr>
        <p:spPr>
          <a:xfrm rot="7648965">
            <a:off x="2245338" y="1202568"/>
            <a:ext cx="1714655" cy="1076325"/>
          </a:xfrm>
          <a:custGeom>
            <a:avLst/>
            <a:gdLst>
              <a:gd name="connsiteX0" fmla="*/ 1685925 w 1714655"/>
              <a:gd name="connsiteY0" fmla="*/ 0 h 1076325"/>
              <a:gd name="connsiteX1" fmla="*/ 1485900 w 1714655"/>
              <a:gd name="connsiteY1" fmla="*/ 695325 h 1076325"/>
              <a:gd name="connsiteX2" fmla="*/ 0 w 1714655"/>
              <a:gd name="connsiteY2" fmla="*/ 1076325 h 1076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14655" h="1076325">
                <a:moveTo>
                  <a:pt x="1685925" y="0"/>
                </a:moveTo>
                <a:cubicBezTo>
                  <a:pt x="1726406" y="257969"/>
                  <a:pt x="1766887" y="515938"/>
                  <a:pt x="1485900" y="695325"/>
                </a:cubicBezTo>
                <a:cubicBezTo>
                  <a:pt x="1204913" y="874712"/>
                  <a:pt x="602456" y="975518"/>
                  <a:pt x="0" y="1076325"/>
                </a:cubicBezTo>
              </a:path>
            </a:pathLst>
          </a:custGeom>
          <a:noFill/>
          <a:ln w="44450">
            <a:solidFill>
              <a:srgbClr val="996600"/>
            </a:solidFill>
            <a:head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068004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3E2C2D49-69EF-418A-831E-02EEBC92E002}"/>
              </a:ext>
            </a:extLst>
          </p:cNvPr>
          <p:cNvGrpSpPr/>
          <p:nvPr/>
        </p:nvGrpSpPr>
        <p:grpSpPr>
          <a:xfrm rot="16200000">
            <a:off x="5765894" y="2165190"/>
            <a:ext cx="660212" cy="2527620"/>
            <a:chOff x="9202455" y="3798936"/>
            <a:chExt cx="660212" cy="2527620"/>
          </a:xfrm>
          <a:solidFill>
            <a:schemeClr val="bg1">
              <a:lumMod val="50000"/>
            </a:schemeClr>
          </a:solidFill>
        </p:grpSpPr>
        <p:sp>
          <p:nvSpPr>
            <p:cNvPr id="29" name="Rechteck: abgerundete Ecken 28">
              <a:extLst>
                <a:ext uri="{FF2B5EF4-FFF2-40B4-BE49-F238E27FC236}">
                  <a16:creationId xmlns:a16="http://schemas.microsoft.com/office/drawing/2014/main" id="{CC5177A1-4FE8-40CC-872C-A3FC61B87F6C}"/>
                </a:ext>
              </a:extLst>
            </p:cNvPr>
            <p:cNvSpPr/>
            <p:nvPr/>
          </p:nvSpPr>
          <p:spPr>
            <a:xfrm>
              <a:off x="9241076" y="3798936"/>
              <a:ext cx="72000" cy="2520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Rechteck: abgerundete Ecken 29">
              <a:extLst>
                <a:ext uri="{FF2B5EF4-FFF2-40B4-BE49-F238E27FC236}">
                  <a16:creationId xmlns:a16="http://schemas.microsoft.com/office/drawing/2014/main" id="{2ACF3536-1F8A-4378-9356-C49C8CD6EB40}"/>
                </a:ext>
              </a:extLst>
            </p:cNvPr>
            <p:cNvSpPr/>
            <p:nvPr/>
          </p:nvSpPr>
          <p:spPr>
            <a:xfrm>
              <a:off x="9751198" y="3806556"/>
              <a:ext cx="72000" cy="2520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Rechteck: abgerundete Ecken 30">
              <a:extLst>
                <a:ext uri="{FF2B5EF4-FFF2-40B4-BE49-F238E27FC236}">
                  <a16:creationId xmlns:a16="http://schemas.microsoft.com/office/drawing/2014/main" id="{EC62038A-06F4-4DFA-B754-DE97DA56B38E}"/>
                </a:ext>
              </a:extLst>
            </p:cNvPr>
            <p:cNvSpPr/>
            <p:nvPr/>
          </p:nvSpPr>
          <p:spPr>
            <a:xfrm rot="5400000">
              <a:off x="9500286" y="3763231"/>
              <a:ext cx="72000" cy="64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Rechteck: abgerundete Ecken 31">
              <a:extLst>
                <a:ext uri="{FF2B5EF4-FFF2-40B4-BE49-F238E27FC236}">
                  <a16:creationId xmlns:a16="http://schemas.microsoft.com/office/drawing/2014/main" id="{C3CDC6DC-FE74-4E41-9D0E-8FC97246EFB0}"/>
                </a:ext>
              </a:extLst>
            </p:cNvPr>
            <p:cNvSpPr/>
            <p:nvPr/>
          </p:nvSpPr>
          <p:spPr>
            <a:xfrm rot="5400000">
              <a:off x="9499369" y="4088498"/>
              <a:ext cx="72000" cy="64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Rechteck: abgerundete Ecken 32">
              <a:extLst>
                <a:ext uri="{FF2B5EF4-FFF2-40B4-BE49-F238E27FC236}">
                  <a16:creationId xmlns:a16="http://schemas.microsoft.com/office/drawing/2014/main" id="{611C4563-EAE5-4FA3-B15C-D2489A6F783A}"/>
                </a:ext>
              </a:extLst>
            </p:cNvPr>
            <p:cNvSpPr/>
            <p:nvPr/>
          </p:nvSpPr>
          <p:spPr>
            <a:xfrm rot="5400000">
              <a:off x="9493370" y="4413765"/>
              <a:ext cx="72000" cy="64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Rechteck: abgerundete Ecken 33">
              <a:extLst>
                <a:ext uri="{FF2B5EF4-FFF2-40B4-BE49-F238E27FC236}">
                  <a16:creationId xmlns:a16="http://schemas.microsoft.com/office/drawing/2014/main" id="{1A28F283-E81A-4403-A28A-044D3EDE97D1}"/>
                </a:ext>
              </a:extLst>
            </p:cNvPr>
            <p:cNvSpPr/>
            <p:nvPr/>
          </p:nvSpPr>
          <p:spPr>
            <a:xfrm rot="5400000">
              <a:off x="9493370" y="4739032"/>
              <a:ext cx="72000" cy="64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" name="Rechteck: abgerundete Ecken 34">
              <a:extLst>
                <a:ext uri="{FF2B5EF4-FFF2-40B4-BE49-F238E27FC236}">
                  <a16:creationId xmlns:a16="http://schemas.microsoft.com/office/drawing/2014/main" id="{6DF38707-2261-4AC3-BB9E-533ABD5ABB3D}"/>
                </a:ext>
              </a:extLst>
            </p:cNvPr>
            <p:cNvSpPr/>
            <p:nvPr/>
          </p:nvSpPr>
          <p:spPr>
            <a:xfrm rot="5400000">
              <a:off x="9502667" y="5064299"/>
              <a:ext cx="72000" cy="64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6" name="Rechteck: abgerundete Ecken 35">
              <a:extLst>
                <a:ext uri="{FF2B5EF4-FFF2-40B4-BE49-F238E27FC236}">
                  <a16:creationId xmlns:a16="http://schemas.microsoft.com/office/drawing/2014/main" id="{2917A39C-F413-48D7-880A-CD5110313039}"/>
                </a:ext>
              </a:extLst>
            </p:cNvPr>
            <p:cNvSpPr/>
            <p:nvPr/>
          </p:nvSpPr>
          <p:spPr>
            <a:xfrm rot="5400000">
              <a:off x="9501065" y="5390982"/>
              <a:ext cx="72000" cy="64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7" name="Rechteck: abgerundete Ecken 36">
              <a:extLst>
                <a:ext uri="{FF2B5EF4-FFF2-40B4-BE49-F238E27FC236}">
                  <a16:creationId xmlns:a16="http://schemas.microsoft.com/office/drawing/2014/main" id="{C6A801E5-B774-409E-A698-F44A0C5FD0B8}"/>
                </a:ext>
              </a:extLst>
            </p:cNvPr>
            <p:cNvSpPr/>
            <p:nvPr/>
          </p:nvSpPr>
          <p:spPr>
            <a:xfrm rot="5400000">
              <a:off x="9490455" y="5714833"/>
              <a:ext cx="72000" cy="64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77" name="Textfeld 76">
            <a:extLst>
              <a:ext uri="{FF2B5EF4-FFF2-40B4-BE49-F238E27FC236}">
                <a16:creationId xmlns:a16="http://schemas.microsoft.com/office/drawing/2014/main" id="{4C3B596F-D8DA-405B-8C44-1CD9552423CD}"/>
              </a:ext>
            </a:extLst>
          </p:cNvPr>
          <p:cNvSpPr txBox="1"/>
          <p:nvPr/>
        </p:nvSpPr>
        <p:spPr>
          <a:xfrm>
            <a:off x="1062245" y="4955976"/>
            <a:ext cx="108249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An den Längsstreben der Leiter werden unterhalb der obersten Sprosse die Seile befestigt.</a:t>
            </a:r>
          </a:p>
        </p:txBody>
      </p:sp>
      <p:sp>
        <p:nvSpPr>
          <p:cNvPr id="2" name="Freihandform: Form 1">
            <a:extLst>
              <a:ext uri="{FF2B5EF4-FFF2-40B4-BE49-F238E27FC236}">
                <a16:creationId xmlns:a16="http://schemas.microsoft.com/office/drawing/2014/main" id="{736B8CCB-343B-4746-8D0F-A4B9997DED3C}"/>
              </a:ext>
            </a:extLst>
          </p:cNvPr>
          <p:cNvSpPr/>
          <p:nvPr/>
        </p:nvSpPr>
        <p:spPr>
          <a:xfrm>
            <a:off x="5337257" y="1562100"/>
            <a:ext cx="1025443" cy="1614488"/>
          </a:xfrm>
          <a:custGeom>
            <a:avLst/>
            <a:gdLst>
              <a:gd name="connsiteX0" fmla="*/ 101518 w 1025443"/>
              <a:gd name="connsiteY0" fmla="*/ 1614488 h 1614488"/>
              <a:gd name="connsiteX1" fmla="*/ 25318 w 1025443"/>
              <a:gd name="connsiteY1" fmla="*/ 1176338 h 1614488"/>
              <a:gd name="connsiteX2" fmla="*/ 487281 w 1025443"/>
              <a:gd name="connsiteY2" fmla="*/ 538163 h 1614488"/>
              <a:gd name="connsiteX3" fmla="*/ 1025443 w 1025443"/>
              <a:gd name="connsiteY3" fmla="*/ 0 h 161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5443" h="1614488">
                <a:moveTo>
                  <a:pt x="101518" y="1614488"/>
                </a:moveTo>
                <a:cubicBezTo>
                  <a:pt x="31271" y="1485106"/>
                  <a:pt x="-38976" y="1355725"/>
                  <a:pt x="25318" y="1176338"/>
                </a:cubicBezTo>
                <a:cubicBezTo>
                  <a:pt x="89612" y="996950"/>
                  <a:pt x="320594" y="734219"/>
                  <a:pt x="487281" y="538163"/>
                </a:cubicBezTo>
                <a:cubicBezTo>
                  <a:pt x="653968" y="342107"/>
                  <a:pt x="839705" y="171053"/>
                  <a:pt x="1025443" y="0"/>
                </a:cubicBezTo>
              </a:path>
            </a:pathLst>
          </a:custGeom>
          <a:noFill/>
          <a:ln w="44450">
            <a:solidFill>
              <a:srgbClr val="996600"/>
            </a:solidFill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Freihandform: Form 3">
            <a:extLst>
              <a:ext uri="{FF2B5EF4-FFF2-40B4-BE49-F238E27FC236}">
                <a16:creationId xmlns:a16="http://schemas.microsoft.com/office/drawing/2014/main" id="{281DB177-A16B-45EC-9F00-48C54F81FFCB}"/>
              </a:ext>
            </a:extLst>
          </p:cNvPr>
          <p:cNvSpPr/>
          <p:nvPr/>
        </p:nvSpPr>
        <p:spPr>
          <a:xfrm>
            <a:off x="4057650" y="1676400"/>
            <a:ext cx="1101830" cy="1476375"/>
          </a:xfrm>
          <a:custGeom>
            <a:avLst/>
            <a:gdLst>
              <a:gd name="connsiteX0" fmla="*/ 1076325 w 1101830"/>
              <a:gd name="connsiteY0" fmla="*/ 1476375 h 1476375"/>
              <a:gd name="connsiteX1" fmla="*/ 962025 w 1101830"/>
              <a:gd name="connsiteY1" fmla="*/ 895350 h 1476375"/>
              <a:gd name="connsiteX2" fmla="*/ 0 w 1101830"/>
              <a:gd name="connsiteY2" fmla="*/ 0 h 1476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1830" h="1476375">
                <a:moveTo>
                  <a:pt x="1076325" y="1476375"/>
                </a:moveTo>
                <a:cubicBezTo>
                  <a:pt x="1108868" y="1308893"/>
                  <a:pt x="1141412" y="1141412"/>
                  <a:pt x="962025" y="895350"/>
                </a:cubicBezTo>
                <a:cubicBezTo>
                  <a:pt x="782638" y="649288"/>
                  <a:pt x="391319" y="324644"/>
                  <a:pt x="0" y="0"/>
                </a:cubicBezTo>
              </a:path>
            </a:pathLst>
          </a:custGeom>
          <a:noFill/>
          <a:ln w="44450">
            <a:solidFill>
              <a:srgbClr val="996600"/>
            </a:solidFill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Freihandform: Form 4">
            <a:extLst>
              <a:ext uri="{FF2B5EF4-FFF2-40B4-BE49-F238E27FC236}">
                <a16:creationId xmlns:a16="http://schemas.microsoft.com/office/drawing/2014/main" id="{9D4FA371-04E8-4421-A162-7D6C0D55902A}"/>
              </a:ext>
            </a:extLst>
          </p:cNvPr>
          <p:cNvSpPr/>
          <p:nvPr/>
        </p:nvSpPr>
        <p:spPr>
          <a:xfrm>
            <a:off x="5355728" y="3676650"/>
            <a:ext cx="1597522" cy="1152525"/>
          </a:xfrm>
          <a:custGeom>
            <a:avLst/>
            <a:gdLst>
              <a:gd name="connsiteX0" fmla="*/ 83047 w 1597522"/>
              <a:gd name="connsiteY0" fmla="*/ 0 h 1152525"/>
              <a:gd name="connsiteX1" fmla="*/ 168772 w 1597522"/>
              <a:gd name="connsiteY1" fmla="*/ 571500 h 1152525"/>
              <a:gd name="connsiteX2" fmla="*/ 1597522 w 1597522"/>
              <a:gd name="connsiteY2" fmla="*/ 1152525 h 115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7522" h="1152525">
                <a:moveTo>
                  <a:pt x="83047" y="0"/>
                </a:moveTo>
                <a:cubicBezTo>
                  <a:pt x="-297" y="189706"/>
                  <a:pt x="-83641" y="379413"/>
                  <a:pt x="168772" y="571500"/>
                </a:cubicBezTo>
                <a:cubicBezTo>
                  <a:pt x="421185" y="763588"/>
                  <a:pt x="1009353" y="958056"/>
                  <a:pt x="1597522" y="1152525"/>
                </a:cubicBezTo>
              </a:path>
            </a:pathLst>
          </a:custGeom>
          <a:noFill/>
          <a:ln w="44450">
            <a:solidFill>
              <a:srgbClr val="996600"/>
            </a:solidFill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reihandform: Form 5">
            <a:extLst>
              <a:ext uri="{FF2B5EF4-FFF2-40B4-BE49-F238E27FC236}">
                <a16:creationId xmlns:a16="http://schemas.microsoft.com/office/drawing/2014/main" id="{1A9A3EC2-AF97-4F9A-9FE1-D467A60A9302}"/>
              </a:ext>
            </a:extLst>
          </p:cNvPr>
          <p:cNvSpPr/>
          <p:nvPr/>
        </p:nvSpPr>
        <p:spPr>
          <a:xfrm>
            <a:off x="3457575" y="3657600"/>
            <a:ext cx="1714655" cy="1076325"/>
          </a:xfrm>
          <a:custGeom>
            <a:avLst/>
            <a:gdLst>
              <a:gd name="connsiteX0" fmla="*/ 1685925 w 1714655"/>
              <a:gd name="connsiteY0" fmla="*/ 0 h 1076325"/>
              <a:gd name="connsiteX1" fmla="*/ 1485900 w 1714655"/>
              <a:gd name="connsiteY1" fmla="*/ 695325 h 1076325"/>
              <a:gd name="connsiteX2" fmla="*/ 0 w 1714655"/>
              <a:gd name="connsiteY2" fmla="*/ 1076325 h 1076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14655" h="1076325">
                <a:moveTo>
                  <a:pt x="1685925" y="0"/>
                </a:moveTo>
                <a:cubicBezTo>
                  <a:pt x="1726406" y="257969"/>
                  <a:pt x="1766887" y="515938"/>
                  <a:pt x="1485900" y="695325"/>
                </a:cubicBezTo>
                <a:cubicBezTo>
                  <a:pt x="1204913" y="874712"/>
                  <a:pt x="602456" y="975518"/>
                  <a:pt x="0" y="1076325"/>
                </a:cubicBezTo>
              </a:path>
            </a:pathLst>
          </a:custGeom>
          <a:noFill/>
          <a:ln w="44450">
            <a:solidFill>
              <a:srgbClr val="996600"/>
            </a:solidFill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0" name="Grafik 39">
            <a:extLst>
              <a:ext uri="{FF2B5EF4-FFF2-40B4-BE49-F238E27FC236}">
                <a16:creationId xmlns:a16="http://schemas.microsoft.com/office/drawing/2014/main" id="{C9691E06-26AC-44C9-BCC8-AB0211B966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978184" y="477825"/>
            <a:ext cx="369869" cy="914400"/>
          </a:xfrm>
          <a:prstGeom prst="rect">
            <a:avLst/>
          </a:prstGeom>
        </p:spPr>
      </p:pic>
      <p:pic>
        <p:nvPicPr>
          <p:cNvPr id="41" name="Grafik 40">
            <a:extLst>
              <a:ext uri="{FF2B5EF4-FFF2-40B4-BE49-F238E27FC236}">
                <a16:creationId xmlns:a16="http://schemas.microsoft.com/office/drawing/2014/main" id="{BFAD0BB4-5109-4384-AC9D-744FC8C1C5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237615" y="302857"/>
            <a:ext cx="369869" cy="914400"/>
          </a:xfrm>
          <a:prstGeom prst="rect">
            <a:avLst/>
          </a:prstGeom>
        </p:spPr>
      </p:pic>
      <p:pic>
        <p:nvPicPr>
          <p:cNvPr id="42" name="Grafik 41">
            <a:extLst>
              <a:ext uri="{FF2B5EF4-FFF2-40B4-BE49-F238E27FC236}">
                <a16:creationId xmlns:a16="http://schemas.microsoft.com/office/drawing/2014/main" id="{31B41D89-74C1-4BCD-B08C-FCBA1C3D70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395770" y="280087"/>
            <a:ext cx="493159" cy="914400"/>
          </a:xfrm>
          <a:prstGeom prst="rect">
            <a:avLst/>
          </a:prstGeom>
        </p:spPr>
      </p:pic>
      <p:pic>
        <p:nvPicPr>
          <p:cNvPr id="43" name="Grafik 42">
            <a:extLst>
              <a:ext uri="{FF2B5EF4-FFF2-40B4-BE49-F238E27FC236}">
                <a16:creationId xmlns:a16="http://schemas.microsoft.com/office/drawing/2014/main" id="{E70C7909-23DA-41FB-A7B6-EF2C020269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314789" y="690549"/>
            <a:ext cx="369869" cy="914400"/>
          </a:xfrm>
          <a:prstGeom prst="rect">
            <a:avLst/>
          </a:prstGeom>
        </p:spPr>
      </p:pic>
      <p:pic>
        <p:nvPicPr>
          <p:cNvPr id="44" name="Grafik 43">
            <a:extLst>
              <a:ext uri="{FF2B5EF4-FFF2-40B4-BE49-F238E27FC236}">
                <a16:creationId xmlns:a16="http://schemas.microsoft.com/office/drawing/2014/main" id="{42D0E2B5-6796-4F62-97FF-D8C58F4002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8644611" y="260335"/>
            <a:ext cx="493159" cy="914400"/>
          </a:xfrm>
          <a:prstGeom prst="rect">
            <a:avLst/>
          </a:prstGeom>
        </p:spPr>
      </p:pic>
      <p:pic>
        <p:nvPicPr>
          <p:cNvPr id="45" name="Grafik 44">
            <a:extLst>
              <a:ext uri="{FF2B5EF4-FFF2-40B4-BE49-F238E27FC236}">
                <a16:creationId xmlns:a16="http://schemas.microsoft.com/office/drawing/2014/main" id="{2F6E0781-5A36-4B8B-BFB3-00771788CB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1030324" y="1532949"/>
            <a:ext cx="493159" cy="914400"/>
          </a:xfrm>
          <a:prstGeom prst="rect">
            <a:avLst/>
          </a:prstGeom>
        </p:spPr>
      </p:pic>
      <p:pic>
        <p:nvPicPr>
          <p:cNvPr id="46" name="Grafik 45">
            <a:extLst>
              <a:ext uri="{FF2B5EF4-FFF2-40B4-BE49-F238E27FC236}">
                <a16:creationId xmlns:a16="http://schemas.microsoft.com/office/drawing/2014/main" id="{0033547C-C0E7-4964-8DD2-F38C246078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249753" y="855307"/>
            <a:ext cx="369869" cy="914400"/>
          </a:xfrm>
          <a:prstGeom prst="rect">
            <a:avLst/>
          </a:prstGeom>
        </p:spPr>
      </p:pic>
      <p:pic>
        <p:nvPicPr>
          <p:cNvPr id="47" name="Grafik 46">
            <a:extLst>
              <a:ext uri="{FF2B5EF4-FFF2-40B4-BE49-F238E27FC236}">
                <a16:creationId xmlns:a16="http://schemas.microsoft.com/office/drawing/2014/main" id="{5F0BEFDE-B37B-4A70-8985-F34FDCCF81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8171871" y="1604949"/>
            <a:ext cx="493159" cy="914400"/>
          </a:xfrm>
          <a:prstGeom prst="rect">
            <a:avLst/>
          </a:prstGeom>
        </p:spPr>
      </p:pic>
      <p:pic>
        <p:nvPicPr>
          <p:cNvPr id="48" name="Grafik 47">
            <a:extLst>
              <a:ext uri="{FF2B5EF4-FFF2-40B4-BE49-F238E27FC236}">
                <a16:creationId xmlns:a16="http://schemas.microsoft.com/office/drawing/2014/main" id="{FF371623-2F7A-4AE2-B22C-9F87A40F93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973361" y="1926040"/>
            <a:ext cx="493159" cy="914400"/>
          </a:xfrm>
          <a:prstGeom prst="rect">
            <a:avLst/>
          </a:prstGeom>
        </p:spPr>
      </p:pic>
      <p:pic>
        <p:nvPicPr>
          <p:cNvPr id="49" name="Grafik 48">
            <a:extLst>
              <a:ext uri="{FF2B5EF4-FFF2-40B4-BE49-F238E27FC236}">
                <a16:creationId xmlns:a16="http://schemas.microsoft.com/office/drawing/2014/main" id="{B02094B2-DB4A-4C38-922E-B65E17EAE3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977020" y="310477"/>
            <a:ext cx="369869" cy="914400"/>
          </a:xfrm>
          <a:prstGeom prst="rect">
            <a:avLst/>
          </a:prstGeom>
        </p:spPr>
      </p:pic>
      <p:pic>
        <p:nvPicPr>
          <p:cNvPr id="50" name="Grafik 49">
            <a:extLst>
              <a:ext uri="{FF2B5EF4-FFF2-40B4-BE49-F238E27FC236}">
                <a16:creationId xmlns:a16="http://schemas.microsoft.com/office/drawing/2014/main" id="{7D9BF703-F943-459B-8F8E-B80B8BC79E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860581" y="2122082"/>
            <a:ext cx="369869" cy="914400"/>
          </a:xfrm>
          <a:prstGeom prst="rect">
            <a:avLst/>
          </a:prstGeom>
        </p:spPr>
      </p:pic>
      <p:pic>
        <p:nvPicPr>
          <p:cNvPr id="51" name="Grafik 50">
            <a:extLst>
              <a:ext uri="{FF2B5EF4-FFF2-40B4-BE49-F238E27FC236}">
                <a16:creationId xmlns:a16="http://schemas.microsoft.com/office/drawing/2014/main" id="{3FA86661-B9BC-4158-8834-97EEE07FCA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8899161" y="1947427"/>
            <a:ext cx="493159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01247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feld 76">
            <a:extLst>
              <a:ext uri="{FF2B5EF4-FFF2-40B4-BE49-F238E27FC236}">
                <a16:creationId xmlns:a16="http://schemas.microsoft.com/office/drawing/2014/main" id="{4C3B596F-D8DA-405B-8C44-1CD9552423CD}"/>
              </a:ext>
            </a:extLst>
          </p:cNvPr>
          <p:cNvSpPr txBox="1"/>
          <p:nvPr/>
        </p:nvSpPr>
        <p:spPr>
          <a:xfrm>
            <a:off x="1062245" y="4955976"/>
            <a:ext cx="86723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Die Leiter wird auf einer ebenen freien Fläche aufgerichtet.</a:t>
            </a:r>
          </a:p>
        </p:txBody>
      </p:sp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C4736B56-3507-47A4-A946-9620B8E1FE91}"/>
              </a:ext>
            </a:extLst>
          </p:cNvPr>
          <p:cNvGrpSpPr/>
          <p:nvPr/>
        </p:nvGrpSpPr>
        <p:grpSpPr>
          <a:xfrm>
            <a:off x="5765894" y="1850865"/>
            <a:ext cx="660212" cy="2527620"/>
            <a:chOff x="9202455" y="3798936"/>
            <a:chExt cx="660212" cy="2527620"/>
          </a:xfrm>
          <a:solidFill>
            <a:schemeClr val="bg1">
              <a:lumMod val="50000"/>
            </a:schemeClr>
          </a:solidFill>
        </p:grpSpPr>
        <p:sp>
          <p:nvSpPr>
            <p:cNvPr id="26" name="Rechteck: abgerundete Ecken 25">
              <a:extLst>
                <a:ext uri="{FF2B5EF4-FFF2-40B4-BE49-F238E27FC236}">
                  <a16:creationId xmlns:a16="http://schemas.microsoft.com/office/drawing/2014/main" id="{18FF97F9-F392-4515-B890-79284B7CF799}"/>
                </a:ext>
              </a:extLst>
            </p:cNvPr>
            <p:cNvSpPr/>
            <p:nvPr/>
          </p:nvSpPr>
          <p:spPr>
            <a:xfrm>
              <a:off x="9241076" y="3798936"/>
              <a:ext cx="72000" cy="2520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Rechteck: abgerundete Ecken 26">
              <a:extLst>
                <a:ext uri="{FF2B5EF4-FFF2-40B4-BE49-F238E27FC236}">
                  <a16:creationId xmlns:a16="http://schemas.microsoft.com/office/drawing/2014/main" id="{15A6150D-5C12-4DC4-8231-1D5B91C444FD}"/>
                </a:ext>
              </a:extLst>
            </p:cNvPr>
            <p:cNvSpPr/>
            <p:nvPr/>
          </p:nvSpPr>
          <p:spPr>
            <a:xfrm>
              <a:off x="9751198" y="3806556"/>
              <a:ext cx="72000" cy="2520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Rechteck: abgerundete Ecken 27">
              <a:extLst>
                <a:ext uri="{FF2B5EF4-FFF2-40B4-BE49-F238E27FC236}">
                  <a16:creationId xmlns:a16="http://schemas.microsoft.com/office/drawing/2014/main" id="{793F74BC-D3AC-4A35-A239-EED34FB4726B}"/>
                </a:ext>
              </a:extLst>
            </p:cNvPr>
            <p:cNvSpPr/>
            <p:nvPr/>
          </p:nvSpPr>
          <p:spPr>
            <a:xfrm rot="5400000">
              <a:off x="9500286" y="3763231"/>
              <a:ext cx="72000" cy="64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0" name="Rechteck: abgerundete Ecken 39">
              <a:extLst>
                <a:ext uri="{FF2B5EF4-FFF2-40B4-BE49-F238E27FC236}">
                  <a16:creationId xmlns:a16="http://schemas.microsoft.com/office/drawing/2014/main" id="{3C6CE847-A2AA-43A9-BEDA-2FE3F85FEDE9}"/>
                </a:ext>
              </a:extLst>
            </p:cNvPr>
            <p:cNvSpPr/>
            <p:nvPr/>
          </p:nvSpPr>
          <p:spPr>
            <a:xfrm rot="5400000">
              <a:off x="9499369" y="4088498"/>
              <a:ext cx="72000" cy="64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1" name="Rechteck: abgerundete Ecken 40">
              <a:extLst>
                <a:ext uri="{FF2B5EF4-FFF2-40B4-BE49-F238E27FC236}">
                  <a16:creationId xmlns:a16="http://schemas.microsoft.com/office/drawing/2014/main" id="{C0C50736-2A2C-465E-9C0E-FCC2DAA18F0E}"/>
                </a:ext>
              </a:extLst>
            </p:cNvPr>
            <p:cNvSpPr/>
            <p:nvPr/>
          </p:nvSpPr>
          <p:spPr>
            <a:xfrm rot="5400000">
              <a:off x="9493370" y="4413765"/>
              <a:ext cx="72000" cy="64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Rechteck: abgerundete Ecken 41">
              <a:extLst>
                <a:ext uri="{FF2B5EF4-FFF2-40B4-BE49-F238E27FC236}">
                  <a16:creationId xmlns:a16="http://schemas.microsoft.com/office/drawing/2014/main" id="{237EF25D-C4A6-4344-9F37-CE4091E657E9}"/>
                </a:ext>
              </a:extLst>
            </p:cNvPr>
            <p:cNvSpPr/>
            <p:nvPr/>
          </p:nvSpPr>
          <p:spPr>
            <a:xfrm rot="5400000">
              <a:off x="9493370" y="4739032"/>
              <a:ext cx="72000" cy="64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3" name="Rechteck: abgerundete Ecken 42">
              <a:extLst>
                <a:ext uri="{FF2B5EF4-FFF2-40B4-BE49-F238E27FC236}">
                  <a16:creationId xmlns:a16="http://schemas.microsoft.com/office/drawing/2014/main" id="{D7C668ED-F9BE-4B84-BEC3-FD0658085302}"/>
                </a:ext>
              </a:extLst>
            </p:cNvPr>
            <p:cNvSpPr/>
            <p:nvPr/>
          </p:nvSpPr>
          <p:spPr>
            <a:xfrm rot="5400000">
              <a:off x="9502667" y="5064299"/>
              <a:ext cx="72000" cy="64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4" name="Rechteck: abgerundete Ecken 43">
              <a:extLst>
                <a:ext uri="{FF2B5EF4-FFF2-40B4-BE49-F238E27FC236}">
                  <a16:creationId xmlns:a16="http://schemas.microsoft.com/office/drawing/2014/main" id="{D95A8102-BCB7-4FF0-8F62-4E0D3F64B342}"/>
                </a:ext>
              </a:extLst>
            </p:cNvPr>
            <p:cNvSpPr/>
            <p:nvPr/>
          </p:nvSpPr>
          <p:spPr>
            <a:xfrm rot="5400000">
              <a:off x="9501065" y="5390982"/>
              <a:ext cx="72000" cy="64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5" name="Rechteck: abgerundete Ecken 44">
              <a:extLst>
                <a:ext uri="{FF2B5EF4-FFF2-40B4-BE49-F238E27FC236}">
                  <a16:creationId xmlns:a16="http://schemas.microsoft.com/office/drawing/2014/main" id="{0BF84001-D268-46E8-8480-02BC41CF9361}"/>
                </a:ext>
              </a:extLst>
            </p:cNvPr>
            <p:cNvSpPr/>
            <p:nvPr/>
          </p:nvSpPr>
          <p:spPr>
            <a:xfrm rot="5400000">
              <a:off x="9490455" y="5714833"/>
              <a:ext cx="72000" cy="64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5" name="Freihandform: Form 4">
            <a:extLst>
              <a:ext uri="{FF2B5EF4-FFF2-40B4-BE49-F238E27FC236}">
                <a16:creationId xmlns:a16="http://schemas.microsoft.com/office/drawing/2014/main" id="{90C866D6-B3E2-46C2-BBD8-F734757C98C0}"/>
              </a:ext>
            </a:extLst>
          </p:cNvPr>
          <p:cNvSpPr/>
          <p:nvPr/>
        </p:nvSpPr>
        <p:spPr>
          <a:xfrm>
            <a:off x="6372225" y="2457450"/>
            <a:ext cx="2743200" cy="1678293"/>
          </a:xfrm>
          <a:custGeom>
            <a:avLst/>
            <a:gdLst>
              <a:gd name="connsiteX0" fmla="*/ 0 w 2743200"/>
              <a:gd name="connsiteY0" fmla="*/ 0 h 1678293"/>
              <a:gd name="connsiteX1" fmla="*/ 866775 w 2743200"/>
              <a:gd name="connsiteY1" fmla="*/ 1409700 h 1678293"/>
              <a:gd name="connsiteX2" fmla="*/ 2743200 w 2743200"/>
              <a:gd name="connsiteY2" fmla="*/ 1676400 h 1678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43200" h="1678293">
                <a:moveTo>
                  <a:pt x="0" y="0"/>
                </a:moveTo>
                <a:cubicBezTo>
                  <a:pt x="204787" y="565150"/>
                  <a:pt x="409575" y="1130300"/>
                  <a:pt x="866775" y="1409700"/>
                </a:cubicBezTo>
                <a:cubicBezTo>
                  <a:pt x="1323975" y="1689100"/>
                  <a:pt x="2033587" y="1682750"/>
                  <a:pt x="2743200" y="1676400"/>
                </a:cubicBezTo>
              </a:path>
            </a:pathLst>
          </a:custGeom>
          <a:noFill/>
          <a:ln w="44450">
            <a:solidFill>
              <a:srgbClr val="996600"/>
            </a:solidFill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Freihandform: Form 6">
            <a:extLst>
              <a:ext uri="{FF2B5EF4-FFF2-40B4-BE49-F238E27FC236}">
                <a16:creationId xmlns:a16="http://schemas.microsoft.com/office/drawing/2014/main" id="{8206E625-88A0-4991-BBFE-0A1F7A397C7F}"/>
              </a:ext>
            </a:extLst>
          </p:cNvPr>
          <p:cNvSpPr/>
          <p:nvPr/>
        </p:nvSpPr>
        <p:spPr>
          <a:xfrm>
            <a:off x="6353175" y="2124075"/>
            <a:ext cx="2571750" cy="1831504"/>
          </a:xfrm>
          <a:custGeom>
            <a:avLst/>
            <a:gdLst>
              <a:gd name="connsiteX0" fmla="*/ 0 w 2571750"/>
              <a:gd name="connsiteY0" fmla="*/ 0 h 1831504"/>
              <a:gd name="connsiteX1" fmla="*/ 971550 w 2571750"/>
              <a:gd name="connsiteY1" fmla="*/ 1562100 h 1831504"/>
              <a:gd name="connsiteX2" fmla="*/ 2571750 w 2571750"/>
              <a:gd name="connsiteY2" fmla="*/ 1819275 h 1831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71750" h="1831504">
                <a:moveTo>
                  <a:pt x="0" y="0"/>
                </a:moveTo>
                <a:cubicBezTo>
                  <a:pt x="271462" y="629444"/>
                  <a:pt x="542925" y="1258888"/>
                  <a:pt x="971550" y="1562100"/>
                </a:cubicBezTo>
                <a:cubicBezTo>
                  <a:pt x="1400175" y="1865313"/>
                  <a:pt x="1985962" y="1842294"/>
                  <a:pt x="2571750" y="1819275"/>
                </a:cubicBezTo>
              </a:path>
            </a:pathLst>
          </a:custGeom>
          <a:noFill/>
          <a:ln w="44450">
            <a:solidFill>
              <a:srgbClr val="996600"/>
            </a:solidFill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DDE562C2-7813-46FE-972C-9B75A4049247}"/>
              </a:ext>
            </a:extLst>
          </p:cNvPr>
          <p:cNvSpPr/>
          <p:nvPr/>
        </p:nvSpPr>
        <p:spPr>
          <a:xfrm>
            <a:off x="3562350" y="2447925"/>
            <a:ext cx="2266950" cy="1606643"/>
          </a:xfrm>
          <a:custGeom>
            <a:avLst/>
            <a:gdLst>
              <a:gd name="connsiteX0" fmla="*/ 2266950 w 2266950"/>
              <a:gd name="connsiteY0" fmla="*/ 0 h 1606643"/>
              <a:gd name="connsiteX1" fmla="*/ 1666875 w 2266950"/>
              <a:gd name="connsiteY1" fmla="*/ 1362075 h 1606643"/>
              <a:gd name="connsiteX2" fmla="*/ 0 w 2266950"/>
              <a:gd name="connsiteY2" fmla="*/ 1600200 h 1606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66950" h="1606643">
                <a:moveTo>
                  <a:pt x="2266950" y="0"/>
                </a:moveTo>
                <a:cubicBezTo>
                  <a:pt x="2155825" y="547687"/>
                  <a:pt x="2044700" y="1095375"/>
                  <a:pt x="1666875" y="1362075"/>
                </a:cubicBezTo>
                <a:cubicBezTo>
                  <a:pt x="1289050" y="1628775"/>
                  <a:pt x="644525" y="1614487"/>
                  <a:pt x="0" y="1600200"/>
                </a:cubicBezTo>
              </a:path>
            </a:pathLst>
          </a:custGeom>
          <a:noFill/>
          <a:ln w="44450">
            <a:solidFill>
              <a:srgbClr val="996600"/>
            </a:solidFill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248A3055-9FBB-4D3F-9790-BC4B278B77EF}"/>
              </a:ext>
            </a:extLst>
          </p:cNvPr>
          <p:cNvSpPr/>
          <p:nvPr/>
        </p:nvSpPr>
        <p:spPr>
          <a:xfrm>
            <a:off x="3714750" y="2124075"/>
            <a:ext cx="2105025" cy="1762125"/>
          </a:xfrm>
          <a:custGeom>
            <a:avLst/>
            <a:gdLst>
              <a:gd name="connsiteX0" fmla="*/ 2105025 w 2105025"/>
              <a:gd name="connsiteY0" fmla="*/ 0 h 1762125"/>
              <a:gd name="connsiteX1" fmla="*/ 1485900 w 2105025"/>
              <a:gd name="connsiteY1" fmla="*/ 1447800 h 1762125"/>
              <a:gd name="connsiteX2" fmla="*/ 0 w 2105025"/>
              <a:gd name="connsiteY2" fmla="*/ 1762125 h 1762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05025" h="1762125">
                <a:moveTo>
                  <a:pt x="2105025" y="0"/>
                </a:moveTo>
                <a:cubicBezTo>
                  <a:pt x="1970881" y="577056"/>
                  <a:pt x="1836737" y="1154113"/>
                  <a:pt x="1485900" y="1447800"/>
                </a:cubicBezTo>
                <a:cubicBezTo>
                  <a:pt x="1135063" y="1741487"/>
                  <a:pt x="567531" y="1751806"/>
                  <a:pt x="0" y="1762125"/>
                </a:cubicBezTo>
              </a:path>
            </a:pathLst>
          </a:custGeom>
          <a:noFill/>
          <a:ln w="44450">
            <a:solidFill>
              <a:srgbClr val="996600"/>
            </a:solidFill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0" name="Grafik 49">
            <a:extLst>
              <a:ext uri="{FF2B5EF4-FFF2-40B4-BE49-F238E27FC236}">
                <a16:creationId xmlns:a16="http://schemas.microsoft.com/office/drawing/2014/main" id="{8D2FCD26-4066-4F4A-ABE9-C381E32EDC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978184" y="477825"/>
            <a:ext cx="369869" cy="914400"/>
          </a:xfrm>
          <a:prstGeom prst="rect">
            <a:avLst/>
          </a:prstGeom>
        </p:spPr>
      </p:pic>
      <p:pic>
        <p:nvPicPr>
          <p:cNvPr id="51" name="Grafik 50">
            <a:extLst>
              <a:ext uri="{FF2B5EF4-FFF2-40B4-BE49-F238E27FC236}">
                <a16:creationId xmlns:a16="http://schemas.microsoft.com/office/drawing/2014/main" id="{BC692C68-DEEE-49AD-B7F3-2380357617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237615" y="302857"/>
            <a:ext cx="369869" cy="914400"/>
          </a:xfrm>
          <a:prstGeom prst="rect">
            <a:avLst/>
          </a:prstGeom>
        </p:spPr>
      </p:pic>
      <p:pic>
        <p:nvPicPr>
          <p:cNvPr id="52" name="Grafik 51">
            <a:extLst>
              <a:ext uri="{FF2B5EF4-FFF2-40B4-BE49-F238E27FC236}">
                <a16:creationId xmlns:a16="http://schemas.microsoft.com/office/drawing/2014/main" id="{0F94E2F2-8D11-43ED-845C-FF639DFFB9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395770" y="280087"/>
            <a:ext cx="493159" cy="914400"/>
          </a:xfrm>
          <a:prstGeom prst="rect">
            <a:avLst/>
          </a:prstGeom>
        </p:spPr>
      </p:pic>
      <p:pic>
        <p:nvPicPr>
          <p:cNvPr id="53" name="Grafik 52">
            <a:extLst>
              <a:ext uri="{FF2B5EF4-FFF2-40B4-BE49-F238E27FC236}">
                <a16:creationId xmlns:a16="http://schemas.microsoft.com/office/drawing/2014/main" id="{4E30F6D5-CAF0-4457-BA28-D2779B9CCE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314789" y="690549"/>
            <a:ext cx="369869" cy="914400"/>
          </a:xfrm>
          <a:prstGeom prst="rect">
            <a:avLst/>
          </a:prstGeom>
        </p:spPr>
      </p:pic>
      <p:pic>
        <p:nvPicPr>
          <p:cNvPr id="54" name="Grafik 53">
            <a:extLst>
              <a:ext uri="{FF2B5EF4-FFF2-40B4-BE49-F238E27FC236}">
                <a16:creationId xmlns:a16="http://schemas.microsoft.com/office/drawing/2014/main" id="{07909D50-EAD4-4486-8C8F-B6EE6A8F7D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8644611" y="260335"/>
            <a:ext cx="493159" cy="914400"/>
          </a:xfrm>
          <a:prstGeom prst="rect">
            <a:avLst/>
          </a:prstGeom>
        </p:spPr>
      </p:pic>
      <p:pic>
        <p:nvPicPr>
          <p:cNvPr id="55" name="Grafik 54">
            <a:extLst>
              <a:ext uri="{FF2B5EF4-FFF2-40B4-BE49-F238E27FC236}">
                <a16:creationId xmlns:a16="http://schemas.microsoft.com/office/drawing/2014/main" id="{8E4736BB-6851-42E3-9805-D13228BBE8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1030324" y="1532949"/>
            <a:ext cx="493159" cy="914400"/>
          </a:xfrm>
          <a:prstGeom prst="rect">
            <a:avLst/>
          </a:prstGeom>
        </p:spPr>
      </p:pic>
      <p:pic>
        <p:nvPicPr>
          <p:cNvPr id="56" name="Grafik 55">
            <a:extLst>
              <a:ext uri="{FF2B5EF4-FFF2-40B4-BE49-F238E27FC236}">
                <a16:creationId xmlns:a16="http://schemas.microsoft.com/office/drawing/2014/main" id="{13862C07-020B-4527-B4FA-160C3FD701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249753" y="855307"/>
            <a:ext cx="369869" cy="914400"/>
          </a:xfrm>
          <a:prstGeom prst="rect">
            <a:avLst/>
          </a:prstGeom>
        </p:spPr>
      </p:pic>
      <p:pic>
        <p:nvPicPr>
          <p:cNvPr id="57" name="Grafik 56">
            <a:extLst>
              <a:ext uri="{FF2B5EF4-FFF2-40B4-BE49-F238E27FC236}">
                <a16:creationId xmlns:a16="http://schemas.microsoft.com/office/drawing/2014/main" id="{0D17D4C0-F96B-4F5E-8AC3-28ED5B70F9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8171871" y="1604949"/>
            <a:ext cx="493159" cy="914400"/>
          </a:xfrm>
          <a:prstGeom prst="rect">
            <a:avLst/>
          </a:prstGeom>
        </p:spPr>
      </p:pic>
      <p:pic>
        <p:nvPicPr>
          <p:cNvPr id="58" name="Grafik 57">
            <a:extLst>
              <a:ext uri="{FF2B5EF4-FFF2-40B4-BE49-F238E27FC236}">
                <a16:creationId xmlns:a16="http://schemas.microsoft.com/office/drawing/2014/main" id="{EB2C6D7C-A142-4C27-9BC6-E529C9125F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973361" y="1926040"/>
            <a:ext cx="493159" cy="914400"/>
          </a:xfrm>
          <a:prstGeom prst="rect">
            <a:avLst/>
          </a:prstGeom>
        </p:spPr>
      </p:pic>
      <p:pic>
        <p:nvPicPr>
          <p:cNvPr id="59" name="Grafik 58">
            <a:extLst>
              <a:ext uri="{FF2B5EF4-FFF2-40B4-BE49-F238E27FC236}">
                <a16:creationId xmlns:a16="http://schemas.microsoft.com/office/drawing/2014/main" id="{0B621269-DD6A-4B92-A86A-18C14C51AB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977020" y="310477"/>
            <a:ext cx="369869" cy="914400"/>
          </a:xfrm>
          <a:prstGeom prst="rect">
            <a:avLst/>
          </a:prstGeom>
        </p:spPr>
      </p:pic>
      <p:pic>
        <p:nvPicPr>
          <p:cNvPr id="60" name="Grafik 59">
            <a:extLst>
              <a:ext uri="{FF2B5EF4-FFF2-40B4-BE49-F238E27FC236}">
                <a16:creationId xmlns:a16="http://schemas.microsoft.com/office/drawing/2014/main" id="{134AA3B2-3FD2-4DB6-A1B5-B9A734644F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860581" y="2122082"/>
            <a:ext cx="369869" cy="914400"/>
          </a:xfrm>
          <a:prstGeom prst="rect">
            <a:avLst/>
          </a:prstGeom>
        </p:spPr>
      </p:pic>
      <p:pic>
        <p:nvPicPr>
          <p:cNvPr id="61" name="Grafik 60">
            <a:extLst>
              <a:ext uri="{FF2B5EF4-FFF2-40B4-BE49-F238E27FC236}">
                <a16:creationId xmlns:a16="http://schemas.microsoft.com/office/drawing/2014/main" id="{1C9A465C-265B-4176-96D5-53074389D0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8899161" y="1947427"/>
            <a:ext cx="493159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1404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rafik 41">
            <a:extLst>
              <a:ext uri="{FF2B5EF4-FFF2-40B4-BE49-F238E27FC236}">
                <a16:creationId xmlns:a16="http://schemas.microsoft.com/office/drawing/2014/main" id="{7A3E01FE-9B9F-40A7-AC87-1FC5F3231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095573" y="3867098"/>
            <a:ext cx="493159" cy="914400"/>
          </a:xfrm>
          <a:prstGeom prst="rect">
            <a:avLst/>
          </a:prstGeom>
        </p:spPr>
      </p:pic>
      <p:pic>
        <p:nvPicPr>
          <p:cNvPr id="43" name="Grafik 42">
            <a:extLst>
              <a:ext uri="{FF2B5EF4-FFF2-40B4-BE49-F238E27FC236}">
                <a16:creationId xmlns:a16="http://schemas.microsoft.com/office/drawing/2014/main" id="{77784DD8-8A4A-4AA5-978D-57AD16690C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8605695" y="3867098"/>
            <a:ext cx="369869" cy="914400"/>
          </a:xfrm>
          <a:prstGeom prst="rect">
            <a:avLst/>
          </a:prstGeom>
        </p:spPr>
      </p:pic>
      <p:pic>
        <p:nvPicPr>
          <p:cNvPr id="46" name="Grafik 45">
            <a:extLst>
              <a:ext uri="{FF2B5EF4-FFF2-40B4-BE49-F238E27FC236}">
                <a16:creationId xmlns:a16="http://schemas.microsoft.com/office/drawing/2014/main" id="{184877DD-EDFE-447B-B22F-4FFB3B8796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030324" y="1532949"/>
            <a:ext cx="493159" cy="914400"/>
          </a:xfrm>
          <a:prstGeom prst="rect">
            <a:avLst/>
          </a:prstGeom>
        </p:spPr>
      </p:pic>
      <p:pic>
        <p:nvPicPr>
          <p:cNvPr id="48" name="Grafik 47">
            <a:extLst>
              <a:ext uri="{FF2B5EF4-FFF2-40B4-BE49-F238E27FC236}">
                <a16:creationId xmlns:a16="http://schemas.microsoft.com/office/drawing/2014/main" id="{24568020-94D7-43F2-880E-49013F486D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9249753" y="855307"/>
            <a:ext cx="369869" cy="914400"/>
          </a:xfrm>
          <a:prstGeom prst="rect">
            <a:avLst/>
          </a:prstGeom>
        </p:spPr>
      </p:pic>
      <p:pic>
        <p:nvPicPr>
          <p:cNvPr id="54" name="Grafik 53">
            <a:extLst>
              <a:ext uri="{FF2B5EF4-FFF2-40B4-BE49-F238E27FC236}">
                <a16:creationId xmlns:a16="http://schemas.microsoft.com/office/drawing/2014/main" id="{9E9C7AA7-3B30-47B0-BB2A-CD70C76FBB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9860581" y="2122082"/>
            <a:ext cx="369869" cy="914400"/>
          </a:xfrm>
          <a:prstGeom prst="rect">
            <a:avLst/>
          </a:prstGeom>
        </p:spPr>
      </p:pic>
      <p:pic>
        <p:nvPicPr>
          <p:cNvPr id="55" name="Grafik 54">
            <a:extLst>
              <a:ext uri="{FF2B5EF4-FFF2-40B4-BE49-F238E27FC236}">
                <a16:creationId xmlns:a16="http://schemas.microsoft.com/office/drawing/2014/main" id="{0F9B2FE7-A191-4C08-AAE1-B4E7C20596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899161" y="1947427"/>
            <a:ext cx="493159" cy="914400"/>
          </a:xfrm>
          <a:prstGeom prst="rect">
            <a:avLst/>
          </a:prstGeom>
        </p:spPr>
      </p:pic>
      <p:pic>
        <p:nvPicPr>
          <p:cNvPr id="40" name="Grafik 39">
            <a:extLst>
              <a:ext uri="{FF2B5EF4-FFF2-40B4-BE49-F238E27FC236}">
                <a16:creationId xmlns:a16="http://schemas.microsoft.com/office/drawing/2014/main" id="{7F19A359-ECB8-4F19-AF03-93BF4F0A8A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7990389" y="308714"/>
            <a:ext cx="369869" cy="914400"/>
          </a:xfrm>
          <a:prstGeom prst="rect">
            <a:avLst/>
          </a:prstGeom>
        </p:spPr>
      </p:pic>
      <p:pic>
        <p:nvPicPr>
          <p:cNvPr id="41" name="Grafik 40">
            <a:extLst>
              <a:ext uri="{FF2B5EF4-FFF2-40B4-BE49-F238E27FC236}">
                <a16:creationId xmlns:a16="http://schemas.microsoft.com/office/drawing/2014/main" id="{1535FDA3-2F6A-4A0E-B9A3-3F2EBCC7A7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8394744" y="308714"/>
            <a:ext cx="369869" cy="914400"/>
          </a:xfrm>
          <a:prstGeom prst="rect">
            <a:avLst/>
          </a:prstGeom>
        </p:spPr>
      </p:pic>
      <p:pic>
        <p:nvPicPr>
          <p:cNvPr id="49" name="Grafik 48">
            <a:extLst>
              <a:ext uri="{FF2B5EF4-FFF2-40B4-BE49-F238E27FC236}">
                <a16:creationId xmlns:a16="http://schemas.microsoft.com/office/drawing/2014/main" id="{3FEA8FC6-0908-4E54-9992-C192E8FED2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174156" y="306427"/>
            <a:ext cx="493159" cy="914400"/>
          </a:xfrm>
          <a:prstGeom prst="rect">
            <a:avLst/>
          </a:prstGeom>
        </p:spPr>
      </p:pic>
      <p:pic>
        <p:nvPicPr>
          <p:cNvPr id="51" name="Grafik 50">
            <a:extLst>
              <a:ext uri="{FF2B5EF4-FFF2-40B4-BE49-F238E27FC236}">
                <a16:creationId xmlns:a16="http://schemas.microsoft.com/office/drawing/2014/main" id="{4A74153D-8E2B-44D4-B3F1-D52E7EF9E3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663961" y="315479"/>
            <a:ext cx="493159" cy="914400"/>
          </a:xfrm>
          <a:prstGeom prst="rect">
            <a:avLst/>
          </a:prstGeom>
        </p:spPr>
      </p:pic>
      <p:pic>
        <p:nvPicPr>
          <p:cNvPr id="45" name="Grafik 44">
            <a:extLst>
              <a:ext uri="{FF2B5EF4-FFF2-40B4-BE49-F238E27FC236}">
                <a16:creationId xmlns:a16="http://schemas.microsoft.com/office/drawing/2014/main" id="{FC394AF9-775D-4C08-A659-56473B6B0D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781134" y="3854628"/>
            <a:ext cx="493159" cy="914400"/>
          </a:xfrm>
          <a:prstGeom prst="rect">
            <a:avLst/>
          </a:prstGeom>
        </p:spPr>
      </p:pic>
      <p:pic>
        <p:nvPicPr>
          <p:cNvPr id="52" name="Grafik 51">
            <a:extLst>
              <a:ext uri="{FF2B5EF4-FFF2-40B4-BE49-F238E27FC236}">
                <a16:creationId xmlns:a16="http://schemas.microsoft.com/office/drawing/2014/main" id="{C37E1CA0-FECC-4DD6-9689-44C567156B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3362287" y="3848992"/>
            <a:ext cx="369869" cy="914400"/>
          </a:xfrm>
          <a:prstGeom prst="rect">
            <a:avLst/>
          </a:prstGeom>
        </p:spPr>
      </p:pic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3E2C2D49-69EF-418A-831E-02EEBC92E002}"/>
              </a:ext>
            </a:extLst>
          </p:cNvPr>
          <p:cNvGrpSpPr/>
          <p:nvPr/>
        </p:nvGrpSpPr>
        <p:grpSpPr>
          <a:xfrm>
            <a:off x="5781090" y="1869787"/>
            <a:ext cx="660212" cy="2527620"/>
            <a:chOff x="9202455" y="3798936"/>
            <a:chExt cx="660212" cy="2527620"/>
          </a:xfrm>
          <a:solidFill>
            <a:schemeClr val="bg1">
              <a:lumMod val="50000"/>
            </a:schemeClr>
          </a:solidFill>
        </p:grpSpPr>
        <p:sp>
          <p:nvSpPr>
            <p:cNvPr id="29" name="Rechteck: abgerundete Ecken 28">
              <a:extLst>
                <a:ext uri="{FF2B5EF4-FFF2-40B4-BE49-F238E27FC236}">
                  <a16:creationId xmlns:a16="http://schemas.microsoft.com/office/drawing/2014/main" id="{CC5177A1-4FE8-40CC-872C-A3FC61B87F6C}"/>
                </a:ext>
              </a:extLst>
            </p:cNvPr>
            <p:cNvSpPr/>
            <p:nvPr/>
          </p:nvSpPr>
          <p:spPr>
            <a:xfrm>
              <a:off x="9241076" y="3798936"/>
              <a:ext cx="72000" cy="2520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Rechteck: abgerundete Ecken 29">
              <a:extLst>
                <a:ext uri="{FF2B5EF4-FFF2-40B4-BE49-F238E27FC236}">
                  <a16:creationId xmlns:a16="http://schemas.microsoft.com/office/drawing/2014/main" id="{2ACF3536-1F8A-4378-9356-C49C8CD6EB40}"/>
                </a:ext>
              </a:extLst>
            </p:cNvPr>
            <p:cNvSpPr/>
            <p:nvPr/>
          </p:nvSpPr>
          <p:spPr>
            <a:xfrm>
              <a:off x="9751198" y="3806556"/>
              <a:ext cx="72000" cy="2520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Rechteck: abgerundete Ecken 30">
              <a:extLst>
                <a:ext uri="{FF2B5EF4-FFF2-40B4-BE49-F238E27FC236}">
                  <a16:creationId xmlns:a16="http://schemas.microsoft.com/office/drawing/2014/main" id="{EC62038A-06F4-4DFA-B754-DE97DA56B38E}"/>
                </a:ext>
              </a:extLst>
            </p:cNvPr>
            <p:cNvSpPr/>
            <p:nvPr/>
          </p:nvSpPr>
          <p:spPr>
            <a:xfrm rot="5400000">
              <a:off x="9500286" y="3763231"/>
              <a:ext cx="72000" cy="64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Rechteck: abgerundete Ecken 31">
              <a:extLst>
                <a:ext uri="{FF2B5EF4-FFF2-40B4-BE49-F238E27FC236}">
                  <a16:creationId xmlns:a16="http://schemas.microsoft.com/office/drawing/2014/main" id="{C3CDC6DC-FE74-4E41-9D0E-8FC97246EFB0}"/>
                </a:ext>
              </a:extLst>
            </p:cNvPr>
            <p:cNvSpPr/>
            <p:nvPr/>
          </p:nvSpPr>
          <p:spPr>
            <a:xfrm rot="5400000">
              <a:off x="9499369" y="4088498"/>
              <a:ext cx="72000" cy="64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Rechteck: abgerundete Ecken 32">
              <a:extLst>
                <a:ext uri="{FF2B5EF4-FFF2-40B4-BE49-F238E27FC236}">
                  <a16:creationId xmlns:a16="http://schemas.microsoft.com/office/drawing/2014/main" id="{611C4563-EAE5-4FA3-B15C-D2489A6F783A}"/>
                </a:ext>
              </a:extLst>
            </p:cNvPr>
            <p:cNvSpPr/>
            <p:nvPr/>
          </p:nvSpPr>
          <p:spPr>
            <a:xfrm rot="5400000">
              <a:off x="9493370" y="4413765"/>
              <a:ext cx="72000" cy="64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Rechteck: abgerundete Ecken 33">
              <a:extLst>
                <a:ext uri="{FF2B5EF4-FFF2-40B4-BE49-F238E27FC236}">
                  <a16:creationId xmlns:a16="http://schemas.microsoft.com/office/drawing/2014/main" id="{1A28F283-E81A-4403-A28A-044D3EDE97D1}"/>
                </a:ext>
              </a:extLst>
            </p:cNvPr>
            <p:cNvSpPr/>
            <p:nvPr/>
          </p:nvSpPr>
          <p:spPr>
            <a:xfrm rot="5400000">
              <a:off x="9493370" y="4739032"/>
              <a:ext cx="72000" cy="64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" name="Rechteck: abgerundete Ecken 34">
              <a:extLst>
                <a:ext uri="{FF2B5EF4-FFF2-40B4-BE49-F238E27FC236}">
                  <a16:creationId xmlns:a16="http://schemas.microsoft.com/office/drawing/2014/main" id="{6DF38707-2261-4AC3-BB9E-533ABD5ABB3D}"/>
                </a:ext>
              </a:extLst>
            </p:cNvPr>
            <p:cNvSpPr/>
            <p:nvPr/>
          </p:nvSpPr>
          <p:spPr>
            <a:xfrm rot="5400000">
              <a:off x="9502667" y="5064299"/>
              <a:ext cx="72000" cy="64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6" name="Rechteck: abgerundete Ecken 35">
              <a:extLst>
                <a:ext uri="{FF2B5EF4-FFF2-40B4-BE49-F238E27FC236}">
                  <a16:creationId xmlns:a16="http://schemas.microsoft.com/office/drawing/2014/main" id="{2917A39C-F413-48D7-880A-CD5110313039}"/>
                </a:ext>
              </a:extLst>
            </p:cNvPr>
            <p:cNvSpPr/>
            <p:nvPr/>
          </p:nvSpPr>
          <p:spPr>
            <a:xfrm rot="5400000">
              <a:off x="9501065" y="5390982"/>
              <a:ext cx="72000" cy="64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7" name="Rechteck: abgerundete Ecken 36">
              <a:extLst>
                <a:ext uri="{FF2B5EF4-FFF2-40B4-BE49-F238E27FC236}">
                  <a16:creationId xmlns:a16="http://schemas.microsoft.com/office/drawing/2014/main" id="{C6A801E5-B774-409E-A698-F44A0C5FD0B8}"/>
                </a:ext>
              </a:extLst>
            </p:cNvPr>
            <p:cNvSpPr/>
            <p:nvPr/>
          </p:nvSpPr>
          <p:spPr>
            <a:xfrm rot="5400000">
              <a:off x="9490455" y="5714833"/>
              <a:ext cx="72000" cy="64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50D9E6DC-7BFE-4EB0-B240-9D598709A22B}"/>
              </a:ext>
            </a:extLst>
          </p:cNvPr>
          <p:cNvCxnSpPr>
            <a:cxnSpLocks/>
            <a:stCxn id="31" idx="0"/>
          </p:cNvCxnSpPr>
          <p:nvPr/>
        </p:nvCxnSpPr>
        <p:spPr>
          <a:xfrm flipV="1">
            <a:off x="6438921" y="767677"/>
            <a:ext cx="1538099" cy="1390405"/>
          </a:xfrm>
          <a:prstGeom prst="line">
            <a:avLst/>
          </a:prstGeom>
          <a:ln w="44450">
            <a:solidFill>
              <a:srgbClr val="996600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29EF58E4-43CF-4DCD-AE48-DE5F436728E3}"/>
              </a:ext>
            </a:extLst>
          </p:cNvPr>
          <p:cNvCxnSpPr>
            <a:cxnSpLocks/>
          </p:cNvCxnSpPr>
          <p:nvPr/>
        </p:nvCxnSpPr>
        <p:spPr>
          <a:xfrm flipV="1">
            <a:off x="7977020" y="760057"/>
            <a:ext cx="802245" cy="7620"/>
          </a:xfrm>
          <a:prstGeom prst="line">
            <a:avLst/>
          </a:prstGeom>
          <a:ln w="44450">
            <a:solidFill>
              <a:srgbClr val="99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C724685E-8931-46D7-BC39-85FE6D30CE84}"/>
              </a:ext>
            </a:extLst>
          </p:cNvPr>
          <p:cNvCxnSpPr>
            <a:cxnSpLocks/>
            <a:stCxn id="32" idx="0"/>
          </p:cNvCxnSpPr>
          <p:nvPr/>
        </p:nvCxnSpPr>
        <p:spPr>
          <a:xfrm>
            <a:off x="6438004" y="2483349"/>
            <a:ext cx="1663168" cy="1837532"/>
          </a:xfrm>
          <a:prstGeom prst="line">
            <a:avLst/>
          </a:prstGeom>
          <a:ln w="44450">
            <a:solidFill>
              <a:srgbClr val="99660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r Verbinder 46">
            <a:extLst>
              <a:ext uri="{FF2B5EF4-FFF2-40B4-BE49-F238E27FC236}">
                <a16:creationId xmlns:a16="http://schemas.microsoft.com/office/drawing/2014/main" id="{1D1C621D-5F77-4841-ABE0-239DE91DCED7}"/>
              </a:ext>
            </a:extLst>
          </p:cNvPr>
          <p:cNvCxnSpPr>
            <a:cxnSpLocks/>
          </p:cNvCxnSpPr>
          <p:nvPr/>
        </p:nvCxnSpPr>
        <p:spPr>
          <a:xfrm>
            <a:off x="8101172" y="4320881"/>
            <a:ext cx="879991" cy="6624"/>
          </a:xfrm>
          <a:prstGeom prst="line">
            <a:avLst/>
          </a:prstGeom>
          <a:ln w="44450">
            <a:solidFill>
              <a:srgbClr val="99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9ED84CAC-18B7-4E15-9D98-2D62B74D6A04}"/>
              </a:ext>
            </a:extLst>
          </p:cNvPr>
          <p:cNvCxnSpPr>
            <a:cxnSpLocks/>
            <a:endCxn id="32" idx="2"/>
          </p:cNvCxnSpPr>
          <p:nvPr/>
        </p:nvCxnSpPr>
        <p:spPr>
          <a:xfrm flipV="1">
            <a:off x="4345211" y="2483349"/>
            <a:ext cx="1444793" cy="1822305"/>
          </a:xfrm>
          <a:prstGeom prst="line">
            <a:avLst/>
          </a:prstGeom>
          <a:ln w="44450">
            <a:solidFill>
              <a:srgbClr val="99660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r Verbinder 52">
            <a:extLst>
              <a:ext uri="{FF2B5EF4-FFF2-40B4-BE49-F238E27FC236}">
                <a16:creationId xmlns:a16="http://schemas.microsoft.com/office/drawing/2014/main" id="{A9580942-31A7-48A5-AFD6-A0A3823B73F3}"/>
              </a:ext>
            </a:extLst>
          </p:cNvPr>
          <p:cNvCxnSpPr>
            <a:cxnSpLocks/>
          </p:cNvCxnSpPr>
          <p:nvPr/>
        </p:nvCxnSpPr>
        <p:spPr>
          <a:xfrm flipH="1" flipV="1">
            <a:off x="3328721" y="4301758"/>
            <a:ext cx="1016490" cy="3896"/>
          </a:xfrm>
          <a:prstGeom prst="line">
            <a:avLst/>
          </a:prstGeom>
          <a:ln w="44450">
            <a:solidFill>
              <a:srgbClr val="99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r Verbinder 55">
            <a:extLst>
              <a:ext uri="{FF2B5EF4-FFF2-40B4-BE49-F238E27FC236}">
                <a16:creationId xmlns:a16="http://schemas.microsoft.com/office/drawing/2014/main" id="{0DCC3045-8A1C-40BD-B66D-F7CB754E0E95}"/>
              </a:ext>
            </a:extLst>
          </p:cNvPr>
          <p:cNvCxnSpPr>
            <a:cxnSpLocks/>
            <a:endCxn id="51" idx="3"/>
          </p:cNvCxnSpPr>
          <p:nvPr/>
        </p:nvCxnSpPr>
        <p:spPr>
          <a:xfrm>
            <a:off x="3170201" y="767677"/>
            <a:ext cx="986919" cy="5002"/>
          </a:xfrm>
          <a:prstGeom prst="line">
            <a:avLst/>
          </a:prstGeom>
          <a:ln w="44450">
            <a:solidFill>
              <a:srgbClr val="99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r Verbinder 58">
            <a:extLst>
              <a:ext uri="{FF2B5EF4-FFF2-40B4-BE49-F238E27FC236}">
                <a16:creationId xmlns:a16="http://schemas.microsoft.com/office/drawing/2014/main" id="{DA9949A3-6B33-4018-A4C6-987F4F955DA8}"/>
              </a:ext>
            </a:extLst>
          </p:cNvPr>
          <p:cNvCxnSpPr>
            <a:cxnSpLocks/>
            <a:stCxn id="51" idx="3"/>
            <a:endCxn id="31" idx="2"/>
          </p:cNvCxnSpPr>
          <p:nvPr/>
        </p:nvCxnSpPr>
        <p:spPr>
          <a:xfrm>
            <a:off x="4157120" y="772679"/>
            <a:ext cx="1633801" cy="1385403"/>
          </a:xfrm>
          <a:prstGeom prst="line">
            <a:avLst/>
          </a:prstGeom>
          <a:ln w="44450">
            <a:solidFill>
              <a:srgbClr val="9966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feld 76">
            <a:extLst>
              <a:ext uri="{FF2B5EF4-FFF2-40B4-BE49-F238E27FC236}">
                <a16:creationId xmlns:a16="http://schemas.microsoft.com/office/drawing/2014/main" id="{4C3B596F-D8DA-405B-8C44-1CD9552423CD}"/>
              </a:ext>
            </a:extLst>
          </p:cNvPr>
          <p:cNvSpPr txBox="1"/>
          <p:nvPr/>
        </p:nvSpPr>
        <p:spPr>
          <a:xfrm>
            <a:off x="1062245" y="4955976"/>
            <a:ext cx="867230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Dann verteilen sich vier Sicherungsteams kreuzartig um die Leiter und ziehen die Seile straff.</a:t>
            </a:r>
          </a:p>
        </p:txBody>
      </p:sp>
    </p:spTree>
    <p:extLst>
      <p:ext uri="{BB962C8B-B14F-4D97-AF65-F5344CB8AC3E}">
        <p14:creationId xmlns:p14="http://schemas.microsoft.com/office/powerpoint/2010/main" val="230644866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Grafik 40">
            <a:extLst>
              <a:ext uri="{FF2B5EF4-FFF2-40B4-BE49-F238E27FC236}">
                <a16:creationId xmlns:a16="http://schemas.microsoft.com/office/drawing/2014/main" id="{1451BD12-880A-4342-9C97-DAB8D72AF5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990389" y="308714"/>
            <a:ext cx="369869" cy="914400"/>
          </a:xfrm>
          <a:prstGeom prst="rect">
            <a:avLst/>
          </a:prstGeom>
        </p:spPr>
      </p:pic>
      <p:pic>
        <p:nvPicPr>
          <p:cNvPr id="42" name="Grafik 41">
            <a:extLst>
              <a:ext uri="{FF2B5EF4-FFF2-40B4-BE49-F238E27FC236}">
                <a16:creationId xmlns:a16="http://schemas.microsoft.com/office/drawing/2014/main" id="{88D70157-F1EC-4B93-9899-6A670603C6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394744" y="308714"/>
            <a:ext cx="369869" cy="914400"/>
          </a:xfrm>
          <a:prstGeom prst="rect">
            <a:avLst/>
          </a:prstGeom>
        </p:spPr>
      </p:pic>
      <p:pic>
        <p:nvPicPr>
          <p:cNvPr id="43" name="Grafik 42">
            <a:extLst>
              <a:ext uri="{FF2B5EF4-FFF2-40B4-BE49-F238E27FC236}">
                <a16:creationId xmlns:a16="http://schemas.microsoft.com/office/drawing/2014/main" id="{79BA392A-07FD-4ADD-BE41-E02FF14140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3174156" y="306427"/>
            <a:ext cx="493159" cy="914400"/>
          </a:xfrm>
          <a:prstGeom prst="rect">
            <a:avLst/>
          </a:prstGeom>
        </p:spPr>
      </p:pic>
      <p:pic>
        <p:nvPicPr>
          <p:cNvPr id="45" name="Grafik 44">
            <a:extLst>
              <a:ext uri="{FF2B5EF4-FFF2-40B4-BE49-F238E27FC236}">
                <a16:creationId xmlns:a16="http://schemas.microsoft.com/office/drawing/2014/main" id="{F69D923B-7E00-41D2-AE8D-EBEDA1C3F0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3663961" y="315479"/>
            <a:ext cx="493159" cy="914400"/>
          </a:xfrm>
          <a:prstGeom prst="rect">
            <a:avLst/>
          </a:prstGeom>
        </p:spPr>
      </p:pic>
      <p:pic>
        <p:nvPicPr>
          <p:cNvPr id="46" name="Grafik 45">
            <a:extLst>
              <a:ext uri="{FF2B5EF4-FFF2-40B4-BE49-F238E27FC236}">
                <a16:creationId xmlns:a16="http://schemas.microsoft.com/office/drawing/2014/main" id="{C94886EE-6D20-4815-B578-271C41F1FC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8095573" y="3867098"/>
            <a:ext cx="493159" cy="914400"/>
          </a:xfrm>
          <a:prstGeom prst="rect">
            <a:avLst/>
          </a:prstGeom>
        </p:spPr>
      </p:pic>
      <p:pic>
        <p:nvPicPr>
          <p:cNvPr id="48" name="Grafik 47">
            <a:extLst>
              <a:ext uri="{FF2B5EF4-FFF2-40B4-BE49-F238E27FC236}">
                <a16:creationId xmlns:a16="http://schemas.microsoft.com/office/drawing/2014/main" id="{D91273C0-52B9-4CBA-A745-58EF2240E8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605695" y="3867098"/>
            <a:ext cx="369869" cy="914400"/>
          </a:xfrm>
          <a:prstGeom prst="rect">
            <a:avLst/>
          </a:prstGeom>
        </p:spPr>
      </p:pic>
      <p:pic>
        <p:nvPicPr>
          <p:cNvPr id="49" name="Grafik 48">
            <a:extLst>
              <a:ext uri="{FF2B5EF4-FFF2-40B4-BE49-F238E27FC236}">
                <a16:creationId xmlns:a16="http://schemas.microsoft.com/office/drawing/2014/main" id="{BE1BAB6C-67F5-4A49-A197-962B34BAF8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3781134" y="3854628"/>
            <a:ext cx="493159" cy="914400"/>
          </a:xfrm>
          <a:prstGeom prst="rect">
            <a:avLst/>
          </a:prstGeom>
        </p:spPr>
      </p:pic>
      <p:pic>
        <p:nvPicPr>
          <p:cNvPr id="51" name="Grafik 50">
            <a:extLst>
              <a:ext uri="{FF2B5EF4-FFF2-40B4-BE49-F238E27FC236}">
                <a16:creationId xmlns:a16="http://schemas.microsoft.com/office/drawing/2014/main" id="{57822E21-24D9-494D-8993-AADBE3F99E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362287" y="3848992"/>
            <a:ext cx="369869" cy="914400"/>
          </a:xfrm>
          <a:prstGeom prst="rect">
            <a:avLst/>
          </a:prstGeom>
        </p:spPr>
      </p:pic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3E2C2D49-69EF-418A-831E-02EEBC92E002}"/>
              </a:ext>
            </a:extLst>
          </p:cNvPr>
          <p:cNvGrpSpPr/>
          <p:nvPr/>
        </p:nvGrpSpPr>
        <p:grpSpPr>
          <a:xfrm>
            <a:off x="5781090" y="1869787"/>
            <a:ext cx="660212" cy="2527620"/>
            <a:chOff x="9202455" y="3798936"/>
            <a:chExt cx="660212" cy="2527620"/>
          </a:xfrm>
          <a:solidFill>
            <a:schemeClr val="bg1">
              <a:lumMod val="50000"/>
            </a:schemeClr>
          </a:solidFill>
        </p:grpSpPr>
        <p:sp>
          <p:nvSpPr>
            <p:cNvPr id="29" name="Rechteck: abgerundete Ecken 28">
              <a:extLst>
                <a:ext uri="{FF2B5EF4-FFF2-40B4-BE49-F238E27FC236}">
                  <a16:creationId xmlns:a16="http://schemas.microsoft.com/office/drawing/2014/main" id="{CC5177A1-4FE8-40CC-872C-A3FC61B87F6C}"/>
                </a:ext>
              </a:extLst>
            </p:cNvPr>
            <p:cNvSpPr/>
            <p:nvPr/>
          </p:nvSpPr>
          <p:spPr>
            <a:xfrm>
              <a:off x="9241076" y="3798936"/>
              <a:ext cx="72000" cy="2520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Rechteck: abgerundete Ecken 29">
              <a:extLst>
                <a:ext uri="{FF2B5EF4-FFF2-40B4-BE49-F238E27FC236}">
                  <a16:creationId xmlns:a16="http://schemas.microsoft.com/office/drawing/2014/main" id="{2ACF3536-1F8A-4378-9356-C49C8CD6EB40}"/>
                </a:ext>
              </a:extLst>
            </p:cNvPr>
            <p:cNvSpPr/>
            <p:nvPr/>
          </p:nvSpPr>
          <p:spPr>
            <a:xfrm>
              <a:off x="9751198" y="3806556"/>
              <a:ext cx="72000" cy="2520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Rechteck: abgerundete Ecken 30">
              <a:extLst>
                <a:ext uri="{FF2B5EF4-FFF2-40B4-BE49-F238E27FC236}">
                  <a16:creationId xmlns:a16="http://schemas.microsoft.com/office/drawing/2014/main" id="{EC62038A-06F4-4DFA-B754-DE97DA56B38E}"/>
                </a:ext>
              </a:extLst>
            </p:cNvPr>
            <p:cNvSpPr/>
            <p:nvPr/>
          </p:nvSpPr>
          <p:spPr>
            <a:xfrm rot="5400000">
              <a:off x="9500286" y="3763231"/>
              <a:ext cx="72000" cy="64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Rechteck: abgerundete Ecken 31">
              <a:extLst>
                <a:ext uri="{FF2B5EF4-FFF2-40B4-BE49-F238E27FC236}">
                  <a16:creationId xmlns:a16="http://schemas.microsoft.com/office/drawing/2014/main" id="{C3CDC6DC-FE74-4E41-9D0E-8FC97246EFB0}"/>
                </a:ext>
              </a:extLst>
            </p:cNvPr>
            <p:cNvSpPr/>
            <p:nvPr/>
          </p:nvSpPr>
          <p:spPr>
            <a:xfrm rot="5400000">
              <a:off x="9499369" y="4088498"/>
              <a:ext cx="72000" cy="64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Rechteck: abgerundete Ecken 32">
              <a:extLst>
                <a:ext uri="{FF2B5EF4-FFF2-40B4-BE49-F238E27FC236}">
                  <a16:creationId xmlns:a16="http://schemas.microsoft.com/office/drawing/2014/main" id="{611C4563-EAE5-4FA3-B15C-D2489A6F783A}"/>
                </a:ext>
              </a:extLst>
            </p:cNvPr>
            <p:cNvSpPr/>
            <p:nvPr/>
          </p:nvSpPr>
          <p:spPr>
            <a:xfrm rot="5400000">
              <a:off x="9493370" y="4413765"/>
              <a:ext cx="72000" cy="64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Rechteck: abgerundete Ecken 33">
              <a:extLst>
                <a:ext uri="{FF2B5EF4-FFF2-40B4-BE49-F238E27FC236}">
                  <a16:creationId xmlns:a16="http://schemas.microsoft.com/office/drawing/2014/main" id="{1A28F283-E81A-4403-A28A-044D3EDE97D1}"/>
                </a:ext>
              </a:extLst>
            </p:cNvPr>
            <p:cNvSpPr/>
            <p:nvPr/>
          </p:nvSpPr>
          <p:spPr>
            <a:xfrm rot="5400000">
              <a:off x="9493370" y="4739032"/>
              <a:ext cx="72000" cy="64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" name="Rechteck: abgerundete Ecken 34">
              <a:extLst>
                <a:ext uri="{FF2B5EF4-FFF2-40B4-BE49-F238E27FC236}">
                  <a16:creationId xmlns:a16="http://schemas.microsoft.com/office/drawing/2014/main" id="{6DF38707-2261-4AC3-BB9E-533ABD5ABB3D}"/>
                </a:ext>
              </a:extLst>
            </p:cNvPr>
            <p:cNvSpPr/>
            <p:nvPr/>
          </p:nvSpPr>
          <p:spPr>
            <a:xfrm rot="5400000">
              <a:off x="9502667" y="5064299"/>
              <a:ext cx="72000" cy="64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6" name="Rechteck: abgerundete Ecken 35">
              <a:extLst>
                <a:ext uri="{FF2B5EF4-FFF2-40B4-BE49-F238E27FC236}">
                  <a16:creationId xmlns:a16="http://schemas.microsoft.com/office/drawing/2014/main" id="{2917A39C-F413-48D7-880A-CD5110313039}"/>
                </a:ext>
              </a:extLst>
            </p:cNvPr>
            <p:cNvSpPr/>
            <p:nvPr/>
          </p:nvSpPr>
          <p:spPr>
            <a:xfrm rot="5400000">
              <a:off x="9501065" y="5390982"/>
              <a:ext cx="72000" cy="64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7" name="Rechteck: abgerundete Ecken 36">
              <a:extLst>
                <a:ext uri="{FF2B5EF4-FFF2-40B4-BE49-F238E27FC236}">
                  <a16:creationId xmlns:a16="http://schemas.microsoft.com/office/drawing/2014/main" id="{C6A801E5-B774-409E-A698-F44A0C5FD0B8}"/>
                </a:ext>
              </a:extLst>
            </p:cNvPr>
            <p:cNvSpPr/>
            <p:nvPr/>
          </p:nvSpPr>
          <p:spPr>
            <a:xfrm rot="5400000">
              <a:off x="9490455" y="5714833"/>
              <a:ext cx="72000" cy="64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50D9E6DC-7BFE-4EB0-B240-9D598709A22B}"/>
              </a:ext>
            </a:extLst>
          </p:cNvPr>
          <p:cNvCxnSpPr>
            <a:cxnSpLocks/>
            <a:stCxn id="31" idx="0"/>
          </p:cNvCxnSpPr>
          <p:nvPr/>
        </p:nvCxnSpPr>
        <p:spPr>
          <a:xfrm flipV="1">
            <a:off x="6438921" y="767677"/>
            <a:ext cx="1538099" cy="1390405"/>
          </a:xfrm>
          <a:prstGeom prst="line">
            <a:avLst/>
          </a:prstGeom>
          <a:ln w="44450">
            <a:solidFill>
              <a:srgbClr val="996600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29EF58E4-43CF-4DCD-AE48-DE5F436728E3}"/>
              </a:ext>
            </a:extLst>
          </p:cNvPr>
          <p:cNvCxnSpPr>
            <a:cxnSpLocks/>
          </p:cNvCxnSpPr>
          <p:nvPr/>
        </p:nvCxnSpPr>
        <p:spPr>
          <a:xfrm flipV="1">
            <a:off x="7977020" y="760057"/>
            <a:ext cx="802245" cy="7620"/>
          </a:xfrm>
          <a:prstGeom prst="line">
            <a:avLst/>
          </a:prstGeom>
          <a:ln w="44450">
            <a:solidFill>
              <a:srgbClr val="99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C724685E-8931-46D7-BC39-85FE6D30CE84}"/>
              </a:ext>
            </a:extLst>
          </p:cNvPr>
          <p:cNvCxnSpPr>
            <a:cxnSpLocks/>
            <a:stCxn id="32" idx="0"/>
          </p:cNvCxnSpPr>
          <p:nvPr/>
        </p:nvCxnSpPr>
        <p:spPr>
          <a:xfrm>
            <a:off x="6438004" y="2483349"/>
            <a:ext cx="1663168" cy="1837532"/>
          </a:xfrm>
          <a:prstGeom prst="line">
            <a:avLst/>
          </a:prstGeom>
          <a:ln w="44450">
            <a:solidFill>
              <a:srgbClr val="99660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r Verbinder 46">
            <a:extLst>
              <a:ext uri="{FF2B5EF4-FFF2-40B4-BE49-F238E27FC236}">
                <a16:creationId xmlns:a16="http://schemas.microsoft.com/office/drawing/2014/main" id="{1D1C621D-5F77-4841-ABE0-239DE91DCED7}"/>
              </a:ext>
            </a:extLst>
          </p:cNvPr>
          <p:cNvCxnSpPr>
            <a:cxnSpLocks/>
          </p:cNvCxnSpPr>
          <p:nvPr/>
        </p:nvCxnSpPr>
        <p:spPr>
          <a:xfrm>
            <a:off x="8101172" y="4320881"/>
            <a:ext cx="879991" cy="6624"/>
          </a:xfrm>
          <a:prstGeom prst="line">
            <a:avLst/>
          </a:prstGeom>
          <a:ln w="44450">
            <a:solidFill>
              <a:srgbClr val="99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9ED84CAC-18B7-4E15-9D98-2D62B74D6A04}"/>
              </a:ext>
            </a:extLst>
          </p:cNvPr>
          <p:cNvCxnSpPr>
            <a:cxnSpLocks/>
            <a:endCxn id="32" idx="2"/>
          </p:cNvCxnSpPr>
          <p:nvPr/>
        </p:nvCxnSpPr>
        <p:spPr>
          <a:xfrm flipV="1">
            <a:off x="4345211" y="2483349"/>
            <a:ext cx="1444793" cy="1822305"/>
          </a:xfrm>
          <a:prstGeom prst="line">
            <a:avLst/>
          </a:prstGeom>
          <a:ln w="44450">
            <a:solidFill>
              <a:srgbClr val="99660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r Verbinder 52">
            <a:extLst>
              <a:ext uri="{FF2B5EF4-FFF2-40B4-BE49-F238E27FC236}">
                <a16:creationId xmlns:a16="http://schemas.microsoft.com/office/drawing/2014/main" id="{A9580942-31A7-48A5-AFD6-A0A3823B73F3}"/>
              </a:ext>
            </a:extLst>
          </p:cNvPr>
          <p:cNvCxnSpPr>
            <a:cxnSpLocks/>
          </p:cNvCxnSpPr>
          <p:nvPr/>
        </p:nvCxnSpPr>
        <p:spPr>
          <a:xfrm flipH="1" flipV="1">
            <a:off x="3328721" y="4301758"/>
            <a:ext cx="1016490" cy="3896"/>
          </a:xfrm>
          <a:prstGeom prst="line">
            <a:avLst/>
          </a:prstGeom>
          <a:ln w="44450">
            <a:solidFill>
              <a:srgbClr val="99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feld 76">
            <a:extLst>
              <a:ext uri="{FF2B5EF4-FFF2-40B4-BE49-F238E27FC236}">
                <a16:creationId xmlns:a16="http://schemas.microsoft.com/office/drawing/2014/main" id="{4C3B596F-D8DA-405B-8C44-1CD9552423CD}"/>
              </a:ext>
            </a:extLst>
          </p:cNvPr>
          <p:cNvSpPr txBox="1"/>
          <p:nvPr/>
        </p:nvSpPr>
        <p:spPr>
          <a:xfrm>
            <a:off x="1062245" y="4955976"/>
            <a:ext cx="86723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Das untere Ende der Leiter wird von mind. zwei Personen festgehalten.</a:t>
            </a:r>
          </a:p>
        </p:txBody>
      </p:sp>
      <p:pic>
        <p:nvPicPr>
          <p:cNvPr id="52" name="Grafik 51">
            <a:extLst>
              <a:ext uri="{FF2B5EF4-FFF2-40B4-BE49-F238E27FC236}">
                <a16:creationId xmlns:a16="http://schemas.microsoft.com/office/drawing/2014/main" id="{9E5C0786-8B2B-469C-BE60-4C790FD994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441302" y="3455369"/>
            <a:ext cx="493159" cy="914400"/>
          </a:xfrm>
          <a:prstGeom prst="rect">
            <a:avLst/>
          </a:prstGeom>
        </p:spPr>
      </p:pic>
      <p:pic>
        <p:nvPicPr>
          <p:cNvPr id="54" name="Grafik 53">
            <a:extLst>
              <a:ext uri="{FF2B5EF4-FFF2-40B4-BE49-F238E27FC236}">
                <a16:creationId xmlns:a16="http://schemas.microsoft.com/office/drawing/2014/main" id="{48A0299B-A9BF-4B88-869F-BE8A4D3A9B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391947" y="3446312"/>
            <a:ext cx="369869" cy="914400"/>
          </a:xfrm>
          <a:prstGeom prst="rect">
            <a:avLst/>
          </a:prstGeom>
        </p:spPr>
      </p:pic>
      <p:pic>
        <p:nvPicPr>
          <p:cNvPr id="55" name="Grafik 54">
            <a:extLst>
              <a:ext uri="{FF2B5EF4-FFF2-40B4-BE49-F238E27FC236}">
                <a16:creationId xmlns:a16="http://schemas.microsoft.com/office/drawing/2014/main" id="{254719D6-F4DE-45B8-A43F-0C2B0F6E43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860581" y="2122082"/>
            <a:ext cx="369869" cy="914400"/>
          </a:xfrm>
          <a:prstGeom prst="rect">
            <a:avLst/>
          </a:prstGeom>
        </p:spPr>
      </p:pic>
      <p:pic>
        <p:nvPicPr>
          <p:cNvPr id="57" name="Grafik 56">
            <a:extLst>
              <a:ext uri="{FF2B5EF4-FFF2-40B4-BE49-F238E27FC236}">
                <a16:creationId xmlns:a16="http://schemas.microsoft.com/office/drawing/2014/main" id="{BB8C6D55-9528-4674-98A2-E0E6CA72D5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8899161" y="1947427"/>
            <a:ext cx="493159" cy="914400"/>
          </a:xfrm>
          <a:prstGeom prst="rect">
            <a:avLst/>
          </a:prstGeom>
        </p:spPr>
      </p:pic>
      <p:cxnSp>
        <p:nvCxnSpPr>
          <p:cNvPr id="66" name="Gerader Verbinder 65">
            <a:extLst>
              <a:ext uri="{FF2B5EF4-FFF2-40B4-BE49-F238E27FC236}">
                <a16:creationId xmlns:a16="http://schemas.microsoft.com/office/drawing/2014/main" id="{A2577D4F-B2AF-467E-8509-2F9BD24D391A}"/>
              </a:ext>
            </a:extLst>
          </p:cNvPr>
          <p:cNvCxnSpPr>
            <a:cxnSpLocks/>
            <a:stCxn id="43" idx="1"/>
            <a:endCxn id="45" idx="3"/>
          </p:cNvCxnSpPr>
          <p:nvPr/>
        </p:nvCxnSpPr>
        <p:spPr>
          <a:xfrm>
            <a:off x="3174156" y="763627"/>
            <a:ext cx="982964" cy="9052"/>
          </a:xfrm>
          <a:prstGeom prst="line">
            <a:avLst/>
          </a:prstGeom>
          <a:ln w="44450">
            <a:solidFill>
              <a:srgbClr val="99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r Verbinder 66">
            <a:extLst>
              <a:ext uri="{FF2B5EF4-FFF2-40B4-BE49-F238E27FC236}">
                <a16:creationId xmlns:a16="http://schemas.microsoft.com/office/drawing/2014/main" id="{FCCF5B5A-CC8F-4C56-9E0A-BA85EB70AAA6}"/>
              </a:ext>
            </a:extLst>
          </p:cNvPr>
          <p:cNvCxnSpPr>
            <a:cxnSpLocks/>
            <a:stCxn id="45" idx="3"/>
            <a:endCxn id="31" idx="2"/>
          </p:cNvCxnSpPr>
          <p:nvPr/>
        </p:nvCxnSpPr>
        <p:spPr>
          <a:xfrm>
            <a:off x="4157120" y="772679"/>
            <a:ext cx="1633801" cy="1385403"/>
          </a:xfrm>
          <a:prstGeom prst="line">
            <a:avLst/>
          </a:prstGeom>
          <a:ln w="44450">
            <a:solidFill>
              <a:srgbClr val="9966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232198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rafik 56">
            <a:extLst>
              <a:ext uri="{FF2B5EF4-FFF2-40B4-BE49-F238E27FC236}">
                <a16:creationId xmlns:a16="http://schemas.microsoft.com/office/drawing/2014/main" id="{C1631C14-17CA-45DB-A282-C3C5BAFE02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990389" y="308714"/>
            <a:ext cx="369869" cy="914400"/>
          </a:xfrm>
          <a:prstGeom prst="rect">
            <a:avLst/>
          </a:prstGeom>
        </p:spPr>
      </p:pic>
      <p:pic>
        <p:nvPicPr>
          <p:cNvPr id="58" name="Grafik 57">
            <a:extLst>
              <a:ext uri="{FF2B5EF4-FFF2-40B4-BE49-F238E27FC236}">
                <a16:creationId xmlns:a16="http://schemas.microsoft.com/office/drawing/2014/main" id="{44E1B9CD-7BBE-42B0-B36E-11DE9A7E27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394744" y="308714"/>
            <a:ext cx="369869" cy="914400"/>
          </a:xfrm>
          <a:prstGeom prst="rect">
            <a:avLst/>
          </a:prstGeom>
        </p:spPr>
      </p:pic>
      <p:pic>
        <p:nvPicPr>
          <p:cNvPr id="60" name="Grafik 59">
            <a:extLst>
              <a:ext uri="{FF2B5EF4-FFF2-40B4-BE49-F238E27FC236}">
                <a16:creationId xmlns:a16="http://schemas.microsoft.com/office/drawing/2014/main" id="{CD5F2867-7E7C-4E36-A5AE-C79EBBE8C7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3174156" y="306427"/>
            <a:ext cx="493159" cy="914400"/>
          </a:xfrm>
          <a:prstGeom prst="rect">
            <a:avLst/>
          </a:prstGeom>
        </p:spPr>
      </p:pic>
      <p:pic>
        <p:nvPicPr>
          <p:cNvPr id="61" name="Grafik 60">
            <a:extLst>
              <a:ext uri="{FF2B5EF4-FFF2-40B4-BE49-F238E27FC236}">
                <a16:creationId xmlns:a16="http://schemas.microsoft.com/office/drawing/2014/main" id="{92371472-187B-48DA-8A80-7D32437FBA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3663961" y="315479"/>
            <a:ext cx="493159" cy="914400"/>
          </a:xfrm>
          <a:prstGeom prst="rect">
            <a:avLst/>
          </a:prstGeom>
        </p:spPr>
      </p:pic>
      <p:pic>
        <p:nvPicPr>
          <p:cNvPr id="63" name="Grafik 62">
            <a:extLst>
              <a:ext uri="{FF2B5EF4-FFF2-40B4-BE49-F238E27FC236}">
                <a16:creationId xmlns:a16="http://schemas.microsoft.com/office/drawing/2014/main" id="{CEFC501E-DF13-435C-902E-202A2928AB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8095573" y="3867098"/>
            <a:ext cx="493159" cy="914400"/>
          </a:xfrm>
          <a:prstGeom prst="rect">
            <a:avLst/>
          </a:prstGeom>
        </p:spPr>
      </p:pic>
      <p:pic>
        <p:nvPicPr>
          <p:cNvPr id="64" name="Grafik 63">
            <a:extLst>
              <a:ext uri="{FF2B5EF4-FFF2-40B4-BE49-F238E27FC236}">
                <a16:creationId xmlns:a16="http://schemas.microsoft.com/office/drawing/2014/main" id="{4AB0DF0D-2277-41B4-A228-EC55DBE056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605695" y="3867098"/>
            <a:ext cx="369869" cy="914400"/>
          </a:xfrm>
          <a:prstGeom prst="rect">
            <a:avLst/>
          </a:prstGeom>
        </p:spPr>
      </p:pic>
      <p:pic>
        <p:nvPicPr>
          <p:cNvPr id="65" name="Grafik 64">
            <a:extLst>
              <a:ext uri="{FF2B5EF4-FFF2-40B4-BE49-F238E27FC236}">
                <a16:creationId xmlns:a16="http://schemas.microsoft.com/office/drawing/2014/main" id="{E4EC10FE-1111-4F63-A5DE-6AAC7F523F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3781134" y="3854628"/>
            <a:ext cx="493159" cy="914400"/>
          </a:xfrm>
          <a:prstGeom prst="rect">
            <a:avLst/>
          </a:prstGeom>
        </p:spPr>
      </p:pic>
      <p:pic>
        <p:nvPicPr>
          <p:cNvPr id="66" name="Grafik 65">
            <a:extLst>
              <a:ext uri="{FF2B5EF4-FFF2-40B4-BE49-F238E27FC236}">
                <a16:creationId xmlns:a16="http://schemas.microsoft.com/office/drawing/2014/main" id="{3E0A0EC5-3AB0-43B3-BFFB-B160AADD8D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362287" y="3848992"/>
            <a:ext cx="369869" cy="914400"/>
          </a:xfrm>
          <a:prstGeom prst="rect">
            <a:avLst/>
          </a:prstGeom>
        </p:spPr>
      </p:pic>
      <p:pic>
        <p:nvPicPr>
          <p:cNvPr id="67" name="Grafik 66">
            <a:extLst>
              <a:ext uri="{FF2B5EF4-FFF2-40B4-BE49-F238E27FC236}">
                <a16:creationId xmlns:a16="http://schemas.microsoft.com/office/drawing/2014/main" id="{B18B2B2A-B367-46E4-85ED-2A34D58035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441302" y="3455369"/>
            <a:ext cx="493159" cy="914400"/>
          </a:xfrm>
          <a:prstGeom prst="rect">
            <a:avLst/>
          </a:prstGeom>
        </p:spPr>
      </p:pic>
      <p:pic>
        <p:nvPicPr>
          <p:cNvPr id="69" name="Grafik 68">
            <a:extLst>
              <a:ext uri="{FF2B5EF4-FFF2-40B4-BE49-F238E27FC236}">
                <a16:creationId xmlns:a16="http://schemas.microsoft.com/office/drawing/2014/main" id="{3E205044-E902-4477-8548-B5193E36D3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391947" y="3446312"/>
            <a:ext cx="369869" cy="914400"/>
          </a:xfrm>
          <a:prstGeom prst="rect">
            <a:avLst/>
          </a:prstGeom>
        </p:spPr>
      </p:pic>
      <p:pic>
        <p:nvPicPr>
          <p:cNvPr id="70" name="Grafik 69">
            <a:extLst>
              <a:ext uri="{FF2B5EF4-FFF2-40B4-BE49-F238E27FC236}">
                <a16:creationId xmlns:a16="http://schemas.microsoft.com/office/drawing/2014/main" id="{24490202-6B9C-4153-8987-9C74E1F2AA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860581" y="2122082"/>
            <a:ext cx="369869" cy="914400"/>
          </a:xfrm>
          <a:prstGeom prst="rect">
            <a:avLst/>
          </a:prstGeom>
        </p:spPr>
      </p:pic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3E2C2D49-69EF-418A-831E-02EEBC92E002}"/>
              </a:ext>
            </a:extLst>
          </p:cNvPr>
          <p:cNvGrpSpPr/>
          <p:nvPr/>
        </p:nvGrpSpPr>
        <p:grpSpPr>
          <a:xfrm>
            <a:off x="5781090" y="1869787"/>
            <a:ext cx="660212" cy="2527620"/>
            <a:chOff x="9202455" y="3798936"/>
            <a:chExt cx="660212" cy="2527620"/>
          </a:xfrm>
          <a:solidFill>
            <a:schemeClr val="bg1">
              <a:lumMod val="50000"/>
            </a:schemeClr>
          </a:solidFill>
        </p:grpSpPr>
        <p:sp>
          <p:nvSpPr>
            <p:cNvPr id="29" name="Rechteck: abgerundete Ecken 28">
              <a:extLst>
                <a:ext uri="{FF2B5EF4-FFF2-40B4-BE49-F238E27FC236}">
                  <a16:creationId xmlns:a16="http://schemas.microsoft.com/office/drawing/2014/main" id="{CC5177A1-4FE8-40CC-872C-A3FC61B87F6C}"/>
                </a:ext>
              </a:extLst>
            </p:cNvPr>
            <p:cNvSpPr/>
            <p:nvPr/>
          </p:nvSpPr>
          <p:spPr>
            <a:xfrm>
              <a:off x="9241076" y="3798936"/>
              <a:ext cx="72000" cy="2520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Rechteck: abgerundete Ecken 29">
              <a:extLst>
                <a:ext uri="{FF2B5EF4-FFF2-40B4-BE49-F238E27FC236}">
                  <a16:creationId xmlns:a16="http://schemas.microsoft.com/office/drawing/2014/main" id="{2ACF3536-1F8A-4378-9356-C49C8CD6EB40}"/>
                </a:ext>
              </a:extLst>
            </p:cNvPr>
            <p:cNvSpPr/>
            <p:nvPr/>
          </p:nvSpPr>
          <p:spPr>
            <a:xfrm>
              <a:off x="9751198" y="3806556"/>
              <a:ext cx="72000" cy="2520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Rechteck: abgerundete Ecken 30">
              <a:extLst>
                <a:ext uri="{FF2B5EF4-FFF2-40B4-BE49-F238E27FC236}">
                  <a16:creationId xmlns:a16="http://schemas.microsoft.com/office/drawing/2014/main" id="{EC62038A-06F4-4DFA-B754-DE97DA56B38E}"/>
                </a:ext>
              </a:extLst>
            </p:cNvPr>
            <p:cNvSpPr/>
            <p:nvPr/>
          </p:nvSpPr>
          <p:spPr>
            <a:xfrm rot="5400000">
              <a:off x="9500286" y="3763231"/>
              <a:ext cx="72000" cy="64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Rechteck: abgerundete Ecken 31">
              <a:extLst>
                <a:ext uri="{FF2B5EF4-FFF2-40B4-BE49-F238E27FC236}">
                  <a16:creationId xmlns:a16="http://schemas.microsoft.com/office/drawing/2014/main" id="{C3CDC6DC-FE74-4E41-9D0E-8FC97246EFB0}"/>
                </a:ext>
              </a:extLst>
            </p:cNvPr>
            <p:cNvSpPr/>
            <p:nvPr/>
          </p:nvSpPr>
          <p:spPr>
            <a:xfrm rot="5400000">
              <a:off x="9499369" y="4088498"/>
              <a:ext cx="72000" cy="64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Rechteck: abgerundete Ecken 32">
              <a:extLst>
                <a:ext uri="{FF2B5EF4-FFF2-40B4-BE49-F238E27FC236}">
                  <a16:creationId xmlns:a16="http://schemas.microsoft.com/office/drawing/2014/main" id="{611C4563-EAE5-4FA3-B15C-D2489A6F783A}"/>
                </a:ext>
              </a:extLst>
            </p:cNvPr>
            <p:cNvSpPr/>
            <p:nvPr/>
          </p:nvSpPr>
          <p:spPr>
            <a:xfrm rot="5400000">
              <a:off x="9493370" y="4413765"/>
              <a:ext cx="72000" cy="64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Rechteck: abgerundete Ecken 33">
              <a:extLst>
                <a:ext uri="{FF2B5EF4-FFF2-40B4-BE49-F238E27FC236}">
                  <a16:creationId xmlns:a16="http://schemas.microsoft.com/office/drawing/2014/main" id="{1A28F283-E81A-4403-A28A-044D3EDE97D1}"/>
                </a:ext>
              </a:extLst>
            </p:cNvPr>
            <p:cNvSpPr/>
            <p:nvPr/>
          </p:nvSpPr>
          <p:spPr>
            <a:xfrm rot="5400000">
              <a:off x="9493370" y="4739032"/>
              <a:ext cx="72000" cy="64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" name="Rechteck: abgerundete Ecken 34">
              <a:extLst>
                <a:ext uri="{FF2B5EF4-FFF2-40B4-BE49-F238E27FC236}">
                  <a16:creationId xmlns:a16="http://schemas.microsoft.com/office/drawing/2014/main" id="{6DF38707-2261-4AC3-BB9E-533ABD5ABB3D}"/>
                </a:ext>
              </a:extLst>
            </p:cNvPr>
            <p:cNvSpPr/>
            <p:nvPr/>
          </p:nvSpPr>
          <p:spPr>
            <a:xfrm rot="5400000">
              <a:off x="9502667" y="5064299"/>
              <a:ext cx="72000" cy="64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6" name="Rechteck: abgerundete Ecken 35">
              <a:extLst>
                <a:ext uri="{FF2B5EF4-FFF2-40B4-BE49-F238E27FC236}">
                  <a16:creationId xmlns:a16="http://schemas.microsoft.com/office/drawing/2014/main" id="{2917A39C-F413-48D7-880A-CD5110313039}"/>
                </a:ext>
              </a:extLst>
            </p:cNvPr>
            <p:cNvSpPr/>
            <p:nvPr/>
          </p:nvSpPr>
          <p:spPr>
            <a:xfrm rot="5400000">
              <a:off x="9501065" y="5390982"/>
              <a:ext cx="72000" cy="64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7" name="Rechteck: abgerundete Ecken 36">
              <a:extLst>
                <a:ext uri="{FF2B5EF4-FFF2-40B4-BE49-F238E27FC236}">
                  <a16:creationId xmlns:a16="http://schemas.microsoft.com/office/drawing/2014/main" id="{C6A801E5-B774-409E-A698-F44A0C5FD0B8}"/>
                </a:ext>
              </a:extLst>
            </p:cNvPr>
            <p:cNvSpPr/>
            <p:nvPr/>
          </p:nvSpPr>
          <p:spPr>
            <a:xfrm rot="5400000">
              <a:off x="9490455" y="5714833"/>
              <a:ext cx="72000" cy="64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50D9E6DC-7BFE-4EB0-B240-9D598709A22B}"/>
              </a:ext>
            </a:extLst>
          </p:cNvPr>
          <p:cNvCxnSpPr>
            <a:cxnSpLocks/>
            <a:stCxn id="31" idx="0"/>
          </p:cNvCxnSpPr>
          <p:nvPr/>
        </p:nvCxnSpPr>
        <p:spPr>
          <a:xfrm flipV="1">
            <a:off x="6438921" y="767677"/>
            <a:ext cx="1538099" cy="1390405"/>
          </a:xfrm>
          <a:prstGeom prst="line">
            <a:avLst/>
          </a:prstGeom>
          <a:ln w="44450">
            <a:solidFill>
              <a:srgbClr val="996600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29EF58E4-43CF-4DCD-AE48-DE5F436728E3}"/>
              </a:ext>
            </a:extLst>
          </p:cNvPr>
          <p:cNvCxnSpPr>
            <a:cxnSpLocks/>
          </p:cNvCxnSpPr>
          <p:nvPr/>
        </p:nvCxnSpPr>
        <p:spPr>
          <a:xfrm flipV="1">
            <a:off x="7977020" y="760057"/>
            <a:ext cx="802245" cy="7620"/>
          </a:xfrm>
          <a:prstGeom prst="line">
            <a:avLst/>
          </a:prstGeom>
          <a:ln w="44450">
            <a:solidFill>
              <a:srgbClr val="99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C724685E-8931-46D7-BC39-85FE6D30CE84}"/>
              </a:ext>
            </a:extLst>
          </p:cNvPr>
          <p:cNvCxnSpPr>
            <a:cxnSpLocks/>
            <a:stCxn id="32" idx="0"/>
          </p:cNvCxnSpPr>
          <p:nvPr/>
        </p:nvCxnSpPr>
        <p:spPr>
          <a:xfrm>
            <a:off x="6438004" y="2483349"/>
            <a:ext cx="1663168" cy="1837532"/>
          </a:xfrm>
          <a:prstGeom prst="line">
            <a:avLst/>
          </a:prstGeom>
          <a:ln w="44450">
            <a:solidFill>
              <a:srgbClr val="99660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r Verbinder 46">
            <a:extLst>
              <a:ext uri="{FF2B5EF4-FFF2-40B4-BE49-F238E27FC236}">
                <a16:creationId xmlns:a16="http://schemas.microsoft.com/office/drawing/2014/main" id="{1D1C621D-5F77-4841-ABE0-239DE91DCED7}"/>
              </a:ext>
            </a:extLst>
          </p:cNvPr>
          <p:cNvCxnSpPr>
            <a:cxnSpLocks/>
          </p:cNvCxnSpPr>
          <p:nvPr/>
        </p:nvCxnSpPr>
        <p:spPr>
          <a:xfrm>
            <a:off x="8101172" y="4320881"/>
            <a:ext cx="879991" cy="6624"/>
          </a:xfrm>
          <a:prstGeom prst="line">
            <a:avLst/>
          </a:prstGeom>
          <a:ln w="44450">
            <a:solidFill>
              <a:srgbClr val="99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9ED84CAC-18B7-4E15-9D98-2D62B74D6A04}"/>
              </a:ext>
            </a:extLst>
          </p:cNvPr>
          <p:cNvCxnSpPr>
            <a:cxnSpLocks/>
            <a:endCxn id="32" idx="2"/>
          </p:cNvCxnSpPr>
          <p:nvPr/>
        </p:nvCxnSpPr>
        <p:spPr>
          <a:xfrm flipV="1">
            <a:off x="4345211" y="2483349"/>
            <a:ext cx="1444793" cy="1822305"/>
          </a:xfrm>
          <a:prstGeom prst="line">
            <a:avLst/>
          </a:prstGeom>
          <a:ln w="44450">
            <a:solidFill>
              <a:srgbClr val="99660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r Verbinder 52">
            <a:extLst>
              <a:ext uri="{FF2B5EF4-FFF2-40B4-BE49-F238E27FC236}">
                <a16:creationId xmlns:a16="http://schemas.microsoft.com/office/drawing/2014/main" id="{A9580942-31A7-48A5-AFD6-A0A3823B73F3}"/>
              </a:ext>
            </a:extLst>
          </p:cNvPr>
          <p:cNvCxnSpPr>
            <a:cxnSpLocks/>
          </p:cNvCxnSpPr>
          <p:nvPr/>
        </p:nvCxnSpPr>
        <p:spPr>
          <a:xfrm flipH="1" flipV="1">
            <a:off x="3328721" y="4301758"/>
            <a:ext cx="1016490" cy="3896"/>
          </a:xfrm>
          <a:prstGeom prst="line">
            <a:avLst/>
          </a:prstGeom>
          <a:ln w="44450">
            <a:solidFill>
              <a:srgbClr val="99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feld 76">
            <a:extLst>
              <a:ext uri="{FF2B5EF4-FFF2-40B4-BE49-F238E27FC236}">
                <a16:creationId xmlns:a16="http://schemas.microsoft.com/office/drawing/2014/main" id="{4C3B596F-D8DA-405B-8C44-1CD9552423CD}"/>
              </a:ext>
            </a:extLst>
          </p:cNvPr>
          <p:cNvSpPr txBox="1"/>
          <p:nvPr/>
        </p:nvSpPr>
        <p:spPr>
          <a:xfrm>
            <a:off x="1062245" y="4955976"/>
            <a:ext cx="86723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Jetzt kann der erste Kletterer die Leiter hochsteigen.</a:t>
            </a:r>
          </a:p>
        </p:txBody>
      </p:sp>
      <p:pic>
        <p:nvPicPr>
          <p:cNvPr id="75" name="Grafik 74">
            <a:extLst>
              <a:ext uri="{FF2B5EF4-FFF2-40B4-BE49-F238E27FC236}">
                <a16:creationId xmlns:a16="http://schemas.microsoft.com/office/drawing/2014/main" id="{BD8ADDD6-8B9F-4CD4-ACF3-24E9C91BA7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849318" y="3728452"/>
            <a:ext cx="493159" cy="914400"/>
          </a:xfrm>
          <a:prstGeom prst="rect">
            <a:avLst/>
          </a:prstGeom>
        </p:spPr>
      </p:pic>
      <p:cxnSp>
        <p:nvCxnSpPr>
          <p:cNvPr id="76" name="Gerader Verbinder 75">
            <a:extLst>
              <a:ext uri="{FF2B5EF4-FFF2-40B4-BE49-F238E27FC236}">
                <a16:creationId xmlns:a16="http://schemas.microsoft.com/office/drawing/2014/main" id="{0FD07F74-9AAC-41BE-A21E-ECD92CFCAB04}"/>
              </a:ext>
            </a:extLst>
          </p:cNvPr>
          <p:cNvCxnSpPr>
            <a:cxnSpLocks/>
            <a:stCxn id="60" idx="1"/>
            <a:endCxn id="61" idx="3"/>
          </p:cNvCxnSpPr>
          <p:nvPr/>
        </p:nvCxnSpPr>
        <p:spPr>
          <a:xfrm>
            <a:off x="3174156" y="763627"/>
            <a:ext cx="982964" cy="9052"/>
          </a:xfrm>
          <a:prstGeom prst="line">
            <a:avLst/>
          </a:prstGeom>
          <a:ln w="44450">
            <a:solidFill>
              <a:srgbClr val="99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r Verbinder 77">
            <a:extLst>
              <a:ext uri="{FF2B5EF4-FFF2-40B4-BE49-F238E27FC236}">
                <a16:creationId xmlns:a16="http://schemas.microsoft.com/office/drawing/2014/main" id="{CAA52548-3460-4E90-9068-4642A80B195C}"/>
              </a:ext>
            </a:extLst>
          </p:cNvPr>
          <p:cNvCxnSpPr>
            <a:cxnSpLocks/>
            <a:stCxn id="61" idx="3"/>
            <a:endCxn id="31" idx="2"/>
          </p:cNvCxnSpPr>
          <p:nvPr/>
        </p:nvCxnSpPr>
        <p:spPr>
          <a:xfrm>
            <a:off x="4157120" y="772679"/>
            <a:ext cx="1633801" cy="1385403"/>
          </a:xfrm>
          <a:prstGeom prst="line">
            <a:avLst/>
          </a:prstGeom>
          <a:ln w="44450">
            <a:solidFill>
              <a:srgbClr val="9966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625020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Grafik 38">
            <a:extLst>
              <a:ext uri="{FF2B5EF4-FFF2-40B4-BE49-F238E27FC236}">
                <a16:creationId xmlns:a16="http://schemas.microsoft.com/office/drawing/2014/main" id="{D918E80F-AB32-4C30-B256-26778B9B6D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990389" y="308714"/>
            <a:ext cx="369869" cy="914400"/>
          </a:xfrm>
          <a:prstGeom prst="rect">
            <a:avLst/>
          </a:prstGeom>
        </p:spPr>
      </p:pic>
      <p:pic>
        <p:nvPicPr>
          <p:cNvPr id="41" name="Grafik 40">
            <a:extLst>
              <a:ext uri="{FF2B5EF4-FFF2-40B4-BE49-F238E27FC236}">
                <a16:creationId xmlns:a16="http://schemas.microsoft.com/office/drawing/2014/main" id="{35D450EB-5FF3-49E4-8A55-6822305946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394744" y="308714"/>
            <a:ext cx="369869" cy="914400"/>
          </a:xfrm>
          <a:prstGeom prst="rect">
            <a:avLst/>
          </a:prstGeom>
        </p:spPr>
      </p:pic>
      <p:pic>
        <p:nvPicPr>
          <p:cNvPr id="42" name="Grafik 41">
            <a:extLst>
              <a:ext uri="{FF2B5EF4-FFF2-40B4-BE49-F238E27FC236}">
                <a16:creationId xmlns:a16="http://schemas.microsoft.com/office/drawing/2014/main" id="{931A6CB7-52E0-4120-9A97-A346268311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3174156" y="306427"/>
            <a:ext cx="493159" cy="914400"/>
          </a:xfrm>
          <a:prstGeom prst="rect">
            <a:avLst/>
          </a:prstGeom>
        </p:spPr>
      </p:pic>
      <p:pic>
        <p:nvPicPr>
          <p:cNvPr id="43" name="Grafik 42">
            <a:extLst>
              <a:ext uri="{FF2B5EF4-FFF2-40B4-BE49-F238E27FC236}">
                <a16:creationId xmlns:a16="http://schemas.microsoft.com/office/drawing/2014/main" id="{E7920F43-4C20-42EE-9498-3F3A7599C2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3663961" y="315479"/>
            <a:ext cx="493159" cy="914400"/>
          </a:xfrm>
          <a:prstGeom prst="rect">
            <a:avLst/>
          </a:prstGeom>
        </p:spPr>
      </p:pic>
      <p:pic>
        <p:nvPicPr>
          <p:cNvPr id="45" name="Grafik 44">
            <a:extLst>
              <a:ext uri="{FF2B5EF4-FFF2-40B4-BE49-F238E27FC236}">
                <a16:creationId xmlns:a16="http://schemas.microsoft.com/office/drawing/2014/main" id="{4E0F8BE5-AFE6-47C4-99CC-37DBD7AC67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8095573" y="3867098"/>
            <a:ext cx="493159" cy="914400"/>
          </a:xfrm>
          <a:prstGeom prst="rect">
            <a:avLst/>
          </a:prstGeom>
        </p:spPr>
      </p:pic>
      <p:pic>
        <p:nvPicPr>
          <p:cNvPr id="46" name="Grafik 45">
            <a:extLst>
              <a:ext uri="{FF2B5EF4-FFF2-40B4-BE49-F238E27FC236}">
                <a16:creationId xmlns:a16="http://schemas.microsoft.com/office/drawing/2014/main" id="{8B211FD6-F428-4D66-9DCF-85644335AE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605695" y="3867098"/>
            <a:ext cx="369869" cy="914400"/>
          </a:xfrm>
          <a:prstGeom prst="rect">
            <a:avLst/>
          </a:prstGeom>
        </p:spPr>
      </p:pic>
      <p:pic>
        <p:nvPicPr>
          <p:cNvPr id="48" name="Grafik 47">
            <a:extLst>
              <a:ext uri="{FF2B5EF4-FFF2-40B4-BE49-F238E27FC236}">
                <a16:creationId xmlns:a16="http://schemas.microsoft.com/office/drawing/2014/main" id="{C6062FD2-E44A-4A63-BFF6-D82D1A5D13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3781134" y="3854628"/>
            <a:ext cx="493159" cy="914400"/>
          </a:xfrm>
          <a:prstGeom prst="rect">
            <a:avLst/>
          </a:prstGeom>
        </p:spPr>
      </p:pic>
      <p:pic>
        <p:nvPicPr>
          <p:cNvPr id="49" name="Grafik 48">
            <a:extLst>
              <a:ext uri="{FF2B5EF4-FFF2-40B4-BE49-F238E27FC236}">
                <a16:creationId xmlns:a16="http://schemas.microsoft.com/office/drawing/2014/main" id="{DD8F8B42-BA85-4C1B-9424-C11FB9205E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362287" y="3848992"/>
            <a:ext cx="369869" cy="914400"/>
          </a:xfrm>
          <a:prstGeom prst="rect">
            <a:avLst/>
          </a:prstGeom>
        </p:spPr>
      </p:pic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3E2C2D49-69EF-418A-831E-02EEBC92E002}"/>
              </a:ext>
            </a:extLst>
          </p:cNvPr>
          <p:cNvGrpSpPr/>
          <p:nvPr/>
        </p:nvGrpSpPr>
        <p:grpSpPr>
          <a:xfrm>
            <a:off x="5781090" y="1869787"/>
            <a:ext cx="660212" cy="2527620"/>
            <a:chOff x="9202455" y="3798936"/>
            <a:chExt cx="660212" cy="2527620"/>
          </a:xfrm>
          <a:solidFill>
            <a:schemeClr val="bg1">
              <a:lumMod val="50000"/>
            </a:schemeClr>
          </a:solidFill>
        </p:grpSpPr>
        <p:sp>
          <p:nvSpPr>
            <p:cNvPr id="29" name="Rechteck: abgerundete Ecken 28">
              <a:extLst>
                <a:ext uri="{FF2B5EF4-FFF2-40B4-BE49-F238E27FC236}">
                  <a16:creationId xmlns:a16="http://schemas.microsoft.com/office/drawing/2014/main" id="{CC5177A1-4FE8-40CC-872C-A3FC61B87F6C}"/>
                </a:ext>
              </a:extLst>
            </p:cNvPr>
            <p:cNvSpPr/>
            <p:nvPr/>
          </p:nvSpPr>
          <p:spPr>
            <a:xfrm>
              <a:off x="9241076" y="3798936"/>
              <a:ext cx="72000" cy="2520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Rechteck: abgerundete Ecken 29">
              <a:extLst>
                <a:ext uri="{FF2B5EF4-FFF2-40B4-BE49-F238E27FC236}">
                  <a16:creationId xmlns:a16="http://schemas.microsoft.com/office/drawing/2014/main" id="{2ACF3536-1F8A-4378-9356-C49C8CD6EB40}"/>
                </a:ext>
              </a:extLst>
            </p:cNvPr>
            <p:cNvSpPr/>
            <p:nvPr/>
          </p:nvSpPr>
          <p:spPr>
            <a:xfrm>
              <a:off x="9751198" y="3806556"/>
              <a:ext cx="72000" cy="2520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Rechteck: abgerundete Ecken 30">
              <a:extLst>
                <a:ext uri="{FF2B5EF4-FFF2-40B4-BE49-F238E27FC236}">
                  <a16:creationId xmlns:a16="http://schemas.microsoft.com/office/drawing/2014/main" id="{EC62038A-06F4-4DFA-B754-DE97DA56B38E}"/>
                </a:ext>
              </a:extLst>
            </p:cNvPr>
            <p:cNvSpPr/>
            <p:nvPr/>
          </p:nvSpPr>
          <p:spPr>
            <a:xfrm rot="5400000">
              <a:off x="9500286" y="3763231"/>
              <a:ext cx="72000" cy="64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Rechteck: abgerundete Ecken 31">
              <a:extLst>
                <a:ext uri="{FF2B5EF4-FFF2-40B4-BE49-F238E27FC236}">
                  <a16:creationId xmlns:a16="http://schemas.microsoft.com/office/drawing/2014/main" id="{C3CDC6DC-FE74-4E41-9D0E-8FC97246EFB0}"/>
                </a:ext>
              </a:extLst>
            </p:cNvPr>
            <p:cNvSpPr/>
            <p:nvPr/>
          </p:nvSpPr>
          <p:spPr>
            <a:xfrm rot="5400000">
              <a:off x="9499369" y="4088498"/>
              <a:ext cx="72000" cy="64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Rechteck: abgerundete Ecken 32">
              <a:extLst>
                <a:ext uri="{FF2B5EF4-FFF2-40B4-BE49-F238E27FC236}">
                  <a16:creationId xmlns:a16="http://schemas.microsoft.com/office/drawing/2014/main" id="{611C4563-EAE5-4FA3-B15C-D2489A6F783A}"/>
                </a:ext>
              </a:extLst>
            </p:cNvPr>
            <p:cNvSpPr/>
            <p:nvPr/>
          </p:nvSpPr>
          <p:spPr>
            <a:xfrm rot="5400000">
              <a:off x="9493370" y="4413765"/>
              <a:ext cx="72000" cy="64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Rechteck: abgerundete Ecken 33">
              <a:extLst>
                <a:ext uri="{FF2B5EF4-FFF2-40B4-BE49-F238E27FC236}">
                  <a16:creationId xmlns:a16="http://schemas.microsoft.com/office/drawing/2014/main" id="{1A28F283-E81A-4403-A28A-044D3EDE97D1}"/>
                </a:ext>
              </a:extLst>
            </p:cNvPr>
            <p:cNvSpPr/>
            <p:nvPr/>
          </p:nvSpPr>
          <p:spPr>
            <a:xfrm rot="5400000">
              <a:off x="9493370" y="4739032"/>
              <a:ext cx="72000" cy="64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" name="Rechteck: abgerundete Ecken 34">
              <a:extLst>
                <a:ext uri="{FF2B5EF4-FFF2-40B4-BE49-F238E27FC236}">
                  <a16:creationId xmlns:a16="http://schemas.microsoft.com/office/drawing/2014/main" id="{6DF38707-2261-4AC3-BB9E-533ABD5ABB3D}"/>
                </a:ext>
              </a:extLst>
            </p:cNvPr>
            <p:cNvSpPr/>
            <p:nvPr/>
          </p:nvSpPr>
          <p:spPr>
            <a:xfrm rot="5400000">
              <a:off x="9502667" y="5064299"/>
              <a:ext cx="72000" cy="64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6" name="Rechteck: abgerundete Ecken 35">
              <a:extLst>
                <a:ext uri="{FF2B5EF4-FFF2-40B4-BE49-F238E27FC236}">
                  <a16:creationId xmlns:a16="http://schemas.microsoft.com/office/drawing/2014/main" id="{2917A39C-F413-48D7-880A-CD5110313039}"/>
                </a:ext>
              </a:extLst>
            </p:cNvPr>
            <p:cNvSpPr/>
            <p:nvPr/>
          </p:nvSpPr>
          <p:spPr>
            <a:xfrm rot="5400000">
              <a:off x="9501065" y="5390982"/>
              <a:ext cx="72000" cy="64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7" name="Rechteck: abgerundete Ecken 36">
              <a:extLst>
                <a:ext uri="{FF2B5EF4-FFF2-40B4-BE49-F238E27FC236}">
                  <a16:creationId xmlns:a16="http://schemas.microsoft.com/office/drawing/2014/main" id="{C6A801E5-B774-409E-A698-F44A0C5FD0B8}"/>
                </a:ext>
              </a:extLst>
            </p:cNvPr>
            <p:cNvSpPr/>
            <p:nvPr/>
          </p:nvSpPr>
          <p:spPr>
            <a:xfrm rot="5400000">
              <a:off x="9490455" y="5714833"/>
              <a:ext cx="72000" cy="64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50D9E6DC-7BFE-4EB0-B240-9D598709A22B}"/>
              </a:ext>
            </a:extLst>
          </p:cNvPr>
          <p:cNvCxnSpPr>
            <a:cxnSpLocks/>
            <a:stCxn id="31" idx="0"/>
          </p:cNvCxnSpPr>
          <p:nvPr/>
        </p:nvCxnSpPr>
        <p:spPr>
          <a:xfrm flipV="1">
            <a:off x="6438921" y="767677"/>
            <a:ext cx="1538099" cy="1390405"/>
          </a:xfrm>
          <a:prstGeom prst="line">
            <a:avLst/>
          </a:prstGeom>
          <a:ln w="44450">
            <a:solidFill>
              <a:srgbClr val="996600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29EF58E4-43CF-4DCD-AE48-DE5F436728E3}"/>
              </a:ext>
            </a:extLst>
          </p:cNvPr>
          <p:cNvCxnSpPr>
            <a:cxnSpLocks/>
          </p:cNvCxnSpPr>
          <p:nvPr/>
        </p:nvCxnSpPr>
        <p:spPr>
          <a:xfrm flipV="1">
            <a:off x="7977020" y="760057"/>
            <a:ext cx="802245" cy="7620"/>
          </a:xfrm>
          <a:prstGeom prst="line">
            <a:avLst/>
          </a:prstGeom>
          <a:ln w="44450">
            <a:solidFill>
              <a:srgbClr val="99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C724685E-8931-46D7-BC39-85FE6D30CE84}"/>
              </a:ext>
            </a:extLst>
          </p:cNvPr>
          <p:cNvCxnSpPr>
            <a:cxnSpLocks/>
            <a:stCxn id="32" idx="0"/>
          </p:cNvCxnSpPr>
          <p:nvPr/>
        </p:nvCxnSpPr>
        <p:spPr>
          <a:xfrm>
            <a:off x="6438004" y="2483349"/>
            <a:ext cx="1663168" cy="1837532"/>
          </a:xfrm>
          <a:prstGeom prst="line">
            <a:avLst/>
          </a:prstGeom>
          <a:ln w="44450">
            <a:solidFill>
              <a:srgbClr val="99660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r Verbinder 46">
            <a:extLst>
              <a:ext uri="{FF2B5EF4-FFF2-40B4-BE49-F238E27FC236}">
                <a16:creationId xmlns:a16="http://schemas.microsoft.com/office/drawing/2014/main" id="{1D1C621D-5F77-4841-ABE0-239DE91DCED7}"/>
              </a:ext>
            </a:extLst>
          </p:cNvPr>
          <p:cNvCxnSpPr>
            <a:cxnSpLocks/>
          </p:cNvCxnSpPr>
          <p:nvPr/>
        </p:nvCxnSpPr>
        <p:spPr>
          <a:xfrm>
            <a:off x="8101172" y="4320881"/>
            <a:ext cx="879991" cy="6624"/>
          </a:xfrm>
          <a:prstGeom prst="line">
            <a:avLst/>
          </a:prstGeom>
          <a:ln w="44450">
            <a:solidFill>
              <a:srgbClr val="99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9ED84CAC-18B7-4E15-9D98-2D62B74D6A04}"/>
              </a:ext>
            </a:extLst>
          </p:cNvPr>
          <p:cNvCxnSpPr>
            <a:cxnSpLocks/>
            <a:endCxn id="32" idx="2"/>
          </p:cNvCxnSpPr>
          <p:nvPr/>
        </p:nvCxnSpPr>
        <p:spPr>
          <a:xfrm flipV="1">
            <a:off x="4345211" y="2483349"/>
            <a:ext cx="1444793" cy="1822305"/>
          </a:xfrm>
          <a:prstGeom prst="line">
            <a:avLst/>
          </a:prstGeom>
          <a:ln w="44450">
            <a:solidFill>
              <a:srgbClr val="99660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r Verbinder 52">
            <a:extLst>
              <a:ext uri="{FF2B5EF4-FFF2-40B4-BE49-F238E27FC236}">
                <a16:creationId xmlns:a16="http://schemas.microsoft.com/office/drawing/2014/main" id="{A9580942-31A7-48A5-AFD6-A0A3823B73F3}"/>
              </a:ext>
            </a:extLst>
          </p:cNvPr>
          <p:cNvCxnSpPr>
            <a:cxnSpLocks/>
          </p:cNvCxnSpPr>
          <p:nvPr/>
        </p:nvCxnSpPr>
        <p:spPr>
          <a:xfrm flipH="1" flipV="1">
            <a:off x="3328721" y="4301758"/>
            <a:ext cx="1016490" cy="3896"/>
          </a:xfrm>
          <a:prstGeom prst="line">
            <a:avLst/>
          </a:prstGeom>
          <a:ln w="44450">
            <a:solidFill>
              <a:srgbClr val="99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feld 76">
            <a:extLst>
              <a:ext uri="{FF2B5EF4-FFF2-40B4-BE49-F238E27FC236}">
                <a16:creationId xmlns:a16="http://schemas.microsoft.com/office/drawing/2014/main" id="{4C3B596F-D8DA-405B-8C44-1CD9552423CD}"/>
              </a:ext>
            </a:extLst>
          </p:cNvPr>
          <p:cNvSpPr txBox="1"/>
          <p:nvPr/>
        </p:nvSpPr>
        <p:spPr>
          <a:xfrm>
            <a:off x="1062245" y="4955976"/>
            <a:ext cx="86723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Die Zahl der Sprossen, die man hochsteigt, entscheidet jeder selbst.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8985DADD-C62D-4339-BCEC-8F9ECFFA8C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441302" y="3455369"/>
            <a:ext cx="493159" cy="914400"/>
          </a:xfrm>
          <a:prstGeom prst="rect">
            <a:avLst/>
          </a:prstGeom>
        </p:spPr>
      </p:pic>
      <p:pic>
        <p:nvPicPr>
          <p:cNvPr id="52" name="Grafik 51">
            <a:extLst>
              <a:ext uri="{FF2B5EF4-FFF2-40B4-BE49-F238E27FC236}">
                <a16:creationId xmlns:a16="http://schemas.microsoft.com/office/drawing/2014/main" id="{E0AD0D4C-B3E3-4DDB-AEAB-82787B1259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391947" y="3446312"/>
            <a:ext cx="369869" cy="914400"/>
          </a:xfrm>
          <a:prstGeom prst="rect">
            <a:avLst/>
          </a:prstGeom>
        </p:spPr>
      </p:pic>
      <p:pic>
        <p:nvPicPr>
          <p:cNvPr id="54" name="Grafik 53">
            <a:extLst>
              <a:ext uri="{FF2B5EF4-FFF2-40B4-BE49-F238E27FC236}">
                <a16:creationId xmlns:a16="http://schemas.microsoft.com/office/drawing/2014/main" id="{C49B4B1E-B22C-4AA1-A8CB-8B1E2EA5C0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860581" y="2122082"/>
            <a:ext cx="369869" cy="914400"/>
          </a:xfrm>
          <a:prstGeom prst="rect">
            <a:avLst/>
          </a:prstGeom>
        </p:spPr>
      </p:pic>
      <p:pic>
        <p:nvPicPr>
          <p:cNvPr id="55" name="Grafik 54">
            <a:extLst>
              <a:ext uri="{FF2B5EF4-FFF2-40B4-BE49-F238E27FC236}">
                <a16:creationId xmlns:a16="http://schemas.microsoft.com/office/drawing/2014/main" id="{5DA08B11-5A01-478E-9156-645B399622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849318" y="3728452"/>
            <a:ext cx="493159" cy="914400"/>
          </a:xfrm>
          <a:prstGeom prst="rect">
            <a:avLst/>
          </a:prstGeom>
        </p:spPr>
      </p:pic>
      <p:cxnSp>
        <p:nvCxnSpPr>
          <p:cNvPr id="57" name="Gerader Verbinder 56">
            <a:extLst>
              <a:ext uri="{FF2B5EF4-FFF2-40B4-BE49-F238E27FC236}">
                <a16:creationId xmlns:a16="http://schemas.microsoft.com/office/drawing/2014/main" id="{E1C9775E-B58B-4995-83C6-1B345A6A5B19}"/>
              </a:ext>
            </a:extLst>
          </p:cNvPr>
          <p:cNvCxnSpPr>
            <a:cxnSpLocks/>
            <a:stCxn id="42" idx="1"/>
            <a:endCxn id="43" idx="3"/>
          </p:cNvCxnSpPr>
          <p:nvPr/>
        </p:nvCxnSpPr>
        <p:spPr>
          <a:xfrm>
            <a:off x="3174156" y="763627"/>
            <a:ext cx="982964" cy="9052"/>
          </a:xfrm>
          <a:prstGeom prst="line">
            <a:avLst/>
          </a:prstGeom>
          <a:ln w="44450">
            <a:solidFill>
              <a:srgbClr val="99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r Verbinder 57">
            <a:extLst>
              <a:ext uri="{FF2B5EF4-FFF2-40B4-BE49-F238E27FC236}">
                <a16:creationId xmlns:a16="http://schemas.microsoft.com/office/drawing/2014/main" id="{3F7AE97B-BFC5-4BEC-BA6A-AE12F0344E7A}"/>
              </a:ext>
            </a:extLst>
          </p:cNvPr>
          <p:cNvCxnSpPr>
            <a:cxnSpLocks/>
            <a:stCxn id="43" idx="3"/>
            <a:endCxn id="31" idx="2"/>
          </p:cNvCxnSpPr>
          <p:nvPr/>
        </p:nvCxnSpPr>
        <p:spPr>
          <a:xfrm>
            <a:off x="4157120" y="772679"/>
            <a:ext cx="1633801" cy="1385403"/>
          </a:xfrm>
          <a:prstGeom prst="line">
            <a:avLst/>
          </a:prstGeom>
          <a:ln w="44450">
            <a:solidFill>
              <a:srgbClr val="9966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556318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00"/>
                            </p:stCondLst>
                            <p:childTnLst>
                              <p:par>
                                <p:cTn id="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 -0.20903 " pathEditMode="relative" rAng="0" ptsTypes="AA">
                                      <p:cBhvr>
                                        <p:cTn id="12" dur="8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>
            <a:extLst>
              <a:ext uri="{FF2B5EF4-FFF2-40B4-BE49-F238E27FC236}">
                <a16:creationId xmlns:a16="http://schemas.microsoft.com/office/drawing/2014/main" id="{CE1FB51C-48A6-4EB9-B89F-519E2CB2C5E2}"/>
              </a:ext>
            </a:extLst>
          </p:cNvPr>
          <p:cNvSpPr/>
          <p:nvPr/>
        </p:nvSpPr>
        <p:spPr>
          <a:xfrm>
            <a:off x="-2884868" y="-1971000"/>
            <a:ext cx="10800000" cy="10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4E9FD52-C872-46B9-B5F9-DAE0AF4CB51D}"/>
              </a:ext>
            </a:extLst>
          </p:cNvPr>
          <p:cNvSpPr txBox="1"/>
          <p:nvPr/>
        </p:nvSpPr>
        <p:spPr>
          <a:xfrm>
            <a:off x="388424" y="2281430"/>
            <a:ext cx="7151628" cy="46000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50000"/>
              </a:lnSpc>
            </a:pPr>
            <a:r>
              <a:rPr lang="de-DE" sz="22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Reflexion:</a:t>
            </a:r>
            <a:endParaRPr lang="de-DE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50000"/>
              </a:lnSpc>
            </a:pPr>
            <a:r>
              <a:rPr lang="de-DE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Das Spiel ist eine Vertrauensübung. Nur indem das Sicherungsteam die Seile gespannt halten, ist es möglich, die oberste Stufe der Leiter zu erreichen. </a:t>
            </a:r>
          </a:p>
          <a:p>
            <a:pPr marL="457200">
              <a:lnSpc>
                <a:spcPct val="150000"/>
              </a:lnSpc>
            </a:pPr>
            <a:r>
              <a:rPr lang="de-DE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Tauschen Sie sich aus: Was brauche ich, um die oberste Stufe zu erreichen?</a:t>
            </a:r>
          </a:p>
          <a:p>
            <a:pPr marL="457200">
              <a:lnSpc>
                <a:spcPct val="150000"/>
              </a:lnSpc>
            </a:pPr>
            <a:endParaRPr lang="de-DE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50000"/>
              </a:lnSpc>
            </a:pPr>
            <a:r>
              <a:rPr lang="de-DE" sz="22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Achtung: </a:t>
            </a:r>
            <a:r>
              <a:rPr lang="de-DE" sz="22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Achten Sie bei diesem Spiel unbedingt auf die Sicherheit.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7454178-7770-49D1-B3BA-6FDE466D012E}"/>
              </a:ext>
            </a:extLst>
          </p:cNvPr>
          <p:cNvSpPr txBox="1"/>
          <p:nvPr/>
        </p:nvSpPr>
        <p:spPr>
          <a:xfrm>
            <a:off x="793405" y="1273341"/>
            <a:ext cx="45530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Die Himmelsleiter</a:t>
            </a:r>
          </a:p>
        </p:txBody>
      </p:sp>
    </p:spTree>
    <p:extLst>
      <p:ext uri="{BB962C8B-B14F-4D97-AF65-F5344CB8AC3E}">
        <p14:creationId xmlns:p14="http://schemas.microsoft.com/office/powerpoint/2010/main" val="390848715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</Words>
  <Application>Microsoft Office PowerPoint</Application>
  <PresentationFormat>Breitbild</PresentationFormat>
  <Paragraphs>21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David Wolfert</dc:creator>
  <cp:lastModifiedBy>David Wolfert</cp:lastModifiedBy>
  <cp:revision>174</cp:revision>
  <dcterms:created xsi:type="dcterms:W3CDTF">2021-01-26T18:23:48Z</dcterms:created>
  <dcterms:modified xsi:type="dcterms:W3CDTF">2021-05-12T14:44:22Z</dcterms:modified>
</cp:coreProperties>
</file>