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7" r:id="rId2"/>
    <p:sldId id="256" r:id="rId3"/>
    <p:sldId id="285" r:id="rId4"/>
    <p:sldId id="265" r:id="rId5"/>
    <p:sldId id="266" r:id="rId6"/>
    <p:sldId id="267" r:id="rId7"/>
    <p:sldId id="269" r:id="rId8"/>
    <p:sldId id="270" r:id="rId9"/>
    <p:sldId id="272" r:id="rId10"/>
    <p:sldId id="275" r:id="rId11"/>
    <p:sldId id="289" r:id="rId12"/>
    <p:sldId id="274" r:id="rId13"/>
    <p:sldId id="278" r:id="rId14"/>
    <p:sldId id="279" r:id="rId15"/>
    <p:sldId id="281" r:id="rId16"/>
    <p:sldId id="282" r:id="rId17"/>
    <p:sldId id="283" r:id="rId18"/>
    <p:sldId id="284" r:id="rId19"/>
    <p:sldId id="288" r:id="rId2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22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154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308BE-9E32-4147-A047-59DB95475CA8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3DE67-69E4-4CD9-A578-F134169818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8311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1B9E95-4693-499E-8CFF-AF091B1FC1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A5FD6DA-A61E-4C2B-B68A-6796D67EE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C234A96-76DD-4629-9570-78535A77F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2EC2-2853-464C-BFAD-1C9BC9694F99}" type="datetime1">
              <a:rPr lang="de-DE" smtClean="0"/>
              <a:t>11.05.2021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91FA3A-9319-426F-834C-FB2636F6C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5CBAAA-434D-43DF-80FA-20D16ECBC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70B6-D8FE-46DD-A866-93C5CC603F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862020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B61DA7-34AF-4909-B708-67432E96D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CA71EDD-92A5-487E-A897-F5DBF4ED28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714252-EA8B-4711-AED8-D4795CAAD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E363-B7E4-4873-9B68-98E6835DD880}" type="datetime1">
              <a:rPr lang="de-DE" smtClean="0"/>
              <a:t>11.05.2021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E63C82-4414-4191-A644-26784AB56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B35736-6437-4816-B049-18FCD106D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70B6-D8FE-46DD-A866-93C5CC603F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466018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4F06BE8-4187-403B-89E4-EEFEF0311A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F76E7AF-F9F9-41D8-B78C-18DBE63869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5AC020-BB85-4143-AA98-2CA400948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00BE-BBA8-4DF9-93F9-7DA024C76371}" type="datetime1">
              <a:rPr lang="de-DE" smtClean="0"/>
              <a:t>11.05.2021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2F1402D-20B4-4B62-9976-517788726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AD1774-CE9B-49A5-B140-E8C0A87CE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70B6-D8FE-46DD-A866-93C5CC603F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671854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2887A6-CC8D-4C69-A406-4ECD319CB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B6B0A2-8A24-4045-BC87-C799840E8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64B815-33E3-4298-9639-5324FE44C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80AC-375C-4D6B-AF1C-A41B2C66B985}" type="datetime1">
              <a:rPr lang="de-DE" smtClean="0"/>
              <a:t>11.05.2021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CDE910-7638-4DB3-8046-2EF6AA081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CD235E-4D21-4BF9-8130-D8858F7A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70B6-D8FE-46DD-A866-93C5CC603F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527131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79024B-89AE-445C-993B-8D210FF60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A286DFF-2E29-4904-A8E6-696D83B15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4EA633-25F9-4AB2-BA66-C80F7606C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2FC2-DE83-4712-AB33-A85071F52CDB}" type="datetime1">
              <a:rPr lang="de-DE" smtClean="0"/>
              <a:t>11.05.2021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48FFA6-E871-48FC-8015-5D2354115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0BAF91-A12D-4D6A-9C81-63851591E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70B6-D8FE-46DD-A866-93C5CC603F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834397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9E0C47-6286-4E87-9CA5-79DFF39DF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782212-96FF-4F1D-AA1E-0AE7B03548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054828A-E7EB-43B8-9A1D-787591E9A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635DB58-2229-4CFC-B31E-8D34C62EB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53765-830C-4465-8D8E-1B63C31F43D7}" type="datetime1">
              <a:rPr lang="de-DE" smtClean="0"/>
              <a:t>11.05.2021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2E5EAB6-0313-4EF7-90C5-128D77542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AA67A13-6281-4752-8C0F-E94C42B5C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70B6-D8FE-46DD-A866-93C5CC603F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406759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2A773E-EB6C-49B5-833A-03F1CA853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3F70707-D40B-44F2-A6A5-4C2B852FE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1FA1D34-6513-43BA-B760-976F06577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A84C43B-AB00-4D35-8BE9-088BA9448F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60F1BCF-23AC-49A9-A01D-5B411BE385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382664D-F87B-46D7-A4DD-17AFA14F7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B3F6B-8B47-4614-80BF-B64B30313F97}" type="datetime1">
              <a:rPr lang="de-DE" smtClean="0"/>
              <a:t>11.05.2021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9AD8979-8516-477C-8363-F332E4685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4787583-EB1D-425B-831E-9A90DDE9A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70B6-D8FE-46DD-A866-93C5CC603F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483868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82BF95-2A37-4204-B9A3-343A2B5AC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52D06E8-0D10-4FBE-8771-B83F9155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7BE24-2D78-4198-B112-88B0907A565A}" type="datetime1">
              <a:rPr lang="de-DE" smtClean="0"/>
              <a:t>11.05.2021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CD0E6D6-89D0-4281-A247-2E59FBDFB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1BDD76B-6A94-4D29-A101-593402847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70B6-D8FE-46DD-A866-93C5CC603F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336634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1C1EDE8-24C8-44B6-A1EF-90D885E56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F06B-648D-4686-BCCB-2891A51BC2EF}" type="datetime1">
              <a:rPr lang="de-DE" smtClean="0"/>
              <a:t>11.05.2021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130505E-EB51-4F92-B7EA-2529686C0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31D847C-CFF4-4588-AE42-6173FF622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70B6-D8FE-46DD-A866-93C5CC603F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819655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30ED9D-2CA7-40CC-B80F-B8656FD5D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B35879-6C64-4F5A-89CE-662A40E61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36AA8C0-E1B2-4B48-B842-0EEC41D670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FD31F13-897C-4CDA-B85A-0C18BEC1A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1E4F-1876-4471-8A06-FCF197F85CEB}" type="datetime1">
              <a:rPr lang="de-DE" smtClean="0"/>
              <a:t>11.05.2021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7538D70-E670-4EAD-A071-413169921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AAC2E8E-30D6-4A0D-A6FE-F2F190403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70B6-D8FE-46DD-A866-93C5CC603F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438695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B6C08B-8E8F-4294-8748-C7008D65C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2C30D0C-6AAB-4333-BCE6-0AEA663866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22A6DA4-B750-48C5-8FD5-81F45C92D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9F550F6-BB40-4C9A-9101-7431ED873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D47AB-0F95-43E9-8105-502D5B12DD18}" type="datetime1">
              <a:rPr lang="de-DE" smtClean="0"/>
              <a:t>11.05.2021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CA1A613-5B14-4A0A-BDA5-4904B568F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9EC993D-689A-496F-9274-3B04DECC8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70B6-D8FE-46DD-A866-93C5CC603F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914788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7D85B3B-1EE6-4254-922C-38C24A5BC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4804493-0C05-427C-9B9C-B99011A35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27B843E-F015-4CD0-9686-EADC8BF774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B89B2-3D5F-4A91-9F02-C7BD252D7795}" type="datetime1">
              <a:rPr lang="de-DE" smtClean="0"/>
              <a:t>11.05.2021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945E17-2939-49D5-A47B-02C7B63D60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1699FA-EC71-46F1-95E7-7F7BB2E501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70B6-D8FE-46DD-A866-93C5CC603F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6854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884868" y="-1971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82CFDFF-F2B6-4318-9FA0-A3E5048C4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1832" y="6356350"/>
            <a:ext cx="2743200" cy="365125"/>
          </a:xfrm>
        </p:spPr>
        <p:txBody>
          <a:bodyPr/>
          <a:lstStyle/>
          <a:p>
            <a:fld id="{423570B6-D8FE-46DD-A866-93C5CC603F00}" type="slidenum">
              <a:rPr lang="de-DE" smtClean="0"/>
              <a:t>1</a:t>
            </a:fld>
            <a:endParaRPr lang="de-DE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49E4D5DE-D551-4706-A715-C9AF39371592}"/>
              </a:ext>
            </a:extLst>
          </p:cNvPr>
          <p:cNvSpPr txBox="1"/>
          <p:nvPr/>
        </p:nvSpPr>
        <p:spPr>
          <a:xfrm>
            <a:off x="404734" y="1318311"/>
            <a:ext cx="117872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Scannerausweis</a:t>
            </a:r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 – ein Spiel zum Kennenlernen 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FEB1D401-1D5F-4771-B7CC-782D5E2FEE37}"/>
              </a:ext>
            </a:extLst>
          </p:cNvPr>
          <p:cNvSpPr txBox="1"/>
          <p:nvPr/>
        </p:nvSpPr>
        <p:spPr>
          <a:xfrm>
            <a:off x="1330927" y="2487867"/>
            <a:ext cx="6922555" cy="2964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</a:pPr>
            <a:r>
              <a:rPr lang="de-DE" sz="2200" u="sng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Dauer</a:t>
            </a:r>
            <a:r>
              <a:rPr lang="de-DE" sz="22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457200">
              <a:lnSpc>
                <a:spcPct val="107000"/>
              </a:lnSpc>
            </a:pPr>
            <a:r>
              <a:rPr lang="de-DE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 bis 20 Minuten</a:t>
            </a:r>
          </a:p>
          <a:p>
            <a:pPr marL="457200">
              <a:lnSpc>
                <a:spcPct val="107000"/>
              </a:lnSpc>
            </a:pPr>
            <a:r>
              <a:rPr lang="de-DE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457200">
              <a:lnSpc>
                <a:spcPct val="107000"/>
              </a:lnSpc>
            </a:pPr>
            <a:r>
              <a:rPr lang="de-DE" sz="22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Eignung:</a:t>
            </a:r>
          </a:p>
          <a:p>
            <a:pPr marL="457200">
              <a:lnSpc>
                <a:spcPct val="107000"/>
              </a:lnSpc>
            </a:pPr>
            <a:r>
              <a:rPr lang="de-DE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Gruppen von 10 bis 30 Personen</a:t>
            </a:r>
          </a:p>
          <a:p>
            <a:pPr marL="457200">
              <a:lnSpc>
                <a:spcPct val="107000"/>
              </a:lnSpc>
            </a:pPr>
            <a:r>
              <a:rPr lang="de-DE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457200">
              <a:lnSpc>
                <a:spcPct val="107000"/>
              </a:lnSpc>
            </a:pPr>
            <a:r>
              <a:rPr lang="de-DE" sz="22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Material: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de-DE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Karteikarten, Stifte</a:t>
            </a:r>
          </a:p>
        </p:txBody>
      </p:sp>
      <p:pic>
        <p:nvPicPr>
          <p:cNvPr id="7" name="Picture 2" descr="https://www.berufsvorbereitung.bayern.de/fileadmin/user_upload/berufsvorbereitung/logos/berufsvorbereitung.png">
            <a:extLst>
              <a:ext uri="{FF2B5EF4-FFF2-40B4-BE49-F238E27FC236}">
                <a16:creationId xmlns:a16="http://schemas.microsoft.com/office/drawing/2014/main" id="{65B5C9CB-FCF9-4E77-A2D2-BAF87520E2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" y="119062"/>
            <a:ext cx="1788304" cy="90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492437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884868" y="-1971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5" name="Grafik 34">
            <a:extLst>
              <a:ext uri="{FF2B5EF4-FFF2-40B4-BE49-F238E27FC236}">
                <a16:creationId xmlns:a16="http://schemas.microsoft.com/office/drawing/2014/main" id="{9A698B45-CB42-4890-A73B-581C25F675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20715" y="1157657"/>
            <a:ext cx="369869" cy="914400"/>
          </a:xfrm>
          <a:prstGeom prst="rect">
            <a:avLst/>
          </a:prstGeom>
        </p:spPr>
      </p:pic>
      <p:pic>
        <p:nvPicPr>
          <p:cNvPr id="63" name="Grafik 62">
            <a:extLst>
              <a:ext uri="{FF2B5EF4-FFF2-40B4-BE49-F238E27FC236}">
                <a16:creationId xmlns:a16="http://schemas.microsoft.com/office/drawing/2014/main" id="{693AA013-4D6F-4D6C-A225-3B5F34F5DB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367520" y="1143341"/>
            <a:ext cx="369869" cy="914400"/>
          </a:xfrm>
          <a:prstGeom prst="rect">
            <a:avLst/>
          </a:prstGeom>
        </p:spPr>
      </p:pic>
      <p:pic>
        <p:nvPicPr>
          <p:cNvPr id="64" name="Grafik 63">
            <a:extLst>
              <a:ext uri="{FF2B5EF4-FFF2-40B4-BE49-F238E27FC236}">
                <a16:creationId xmlns:a16="http://schemas.microsoft.com/office/drawing/2014/main" id="{3F2B39DC-2C8C-4E45-91C1-4926F3C1EF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4433611" y="1156626"/>
            <a:ext cx="493159" cy="914400"/>
          </a:xfrm>
          <a:prstGeom prst="rect">
            <a:avLst/>
          </a:prstGeom>
        </p:spPr>
      </p:pic>
      <p:pic>
        <p:nvPicPr>
          <p:cNvPr id="65" name="Grafik 64">
            <a:extLst>
              <a:ext uri="{FF2B5EF4-FFF2-40B4-BE49-F238E27FC236}">
                <a16:creationId xmlns:a16="http://schemas.microsoft.com/office/drawing/2014/main" id="{05F4EA67-8F14-413F-8037-0452D5B459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104817" y="1142310"/>
            <a:ext cx="493159" cy="914400"/>
          </a:xfrm>
          <a:prstGeom prst="rect">
            <a:avLst/>
          </a:prstGeom>
        </p:spPr>
      </p:pic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83AF66F2-C9EC-417D-AFA3-BA1F38D5F009}"/>
              </a:ext>
            </a:extLst>
          </p:cNvPr>
          <p:cNvGrpSpPr/>
          <p:nvPr/>
        </p:nvGrpSpPr>
        <p:grpSpPr>
          <a:xfrm>
            <a:off x="9361397" y="2130894"/>
            <a:ext cx="1980000" cy="1283790"/>
            <a:chOff x="9361397" y="2130894"/>
            <a:chExt cx="1980000" cy="1283790"/>
          </a:xfrm>
        </p:grpSpPr>
        <p:grpSp>
          <p:nvGrpSpPr>
            <p:cNvPr id="54" name="Gruppieren 53">
              <a:extLst>
                <a:ext uri="{FF2B5EF4-FFF2-40B4-BE49-F238E27FC236}">
                  <a16:creationId xmlns:a16="http://schemas.microsoft.com/office/drawing/2014/main" id="{F4E4BE83-A7FA-4669-AA35-555F6CB6E1AC}"/>
                </a:ext>
              </a:extLst>
            </p:cNvPr>
            <p:cNvGrpSpPr/>
            <p:nvPr/>
          </p:nvGrpSpPr>
          <p:grpSpPr>
            <a:xfrm>
              <a:off x="9361397" y="2154684"/>
              <a:ext cx="1980000" cy="1260000"/>
              <a:chOff x="3660000" y="1295400"/>
              <a:chExt cx="1800000" cy="1008000"/>
            </a:xfrm>
            <a:solidFill>
              <a:srgbClr val="FFFF00"/>
            </a:solidFill>
          </p:grpSpPr>
          <p:sp>
            <p:nvSpPr>
              <p:cNvPr id="55" name="Rechteck 54">
                <a:extLst>
                  <a:ext uri="{FF2B5EF4-FFF2-40B4-BE49-F238E27FC236}">
                    <a16:creationId xmlns:a16="http://schemas.microsoft.com/office/drawing/2014/main" id="{A8375F6B-C182-4ABE-AA75-2C4210E56242}"/>
                  </a:ext>
                </a:extLst>
              </p:cNvPr>
              <p:cNvSpPr/>
              <p:nvPr/>
            </p:nvSpPr>
            <p:spPr>
              <a:xfrm>
                <a:off x="3660000" y="1295400"/>
                <a:ext cx="1800000" cy="10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cxnSp>
            <p:nvCxnSpPr>
              <p:cNvPr id="56" name="Gerader Verbinder 55">
                <a:extLst>
                  <a:ext uri="{FF2B5EF4-FFF2-40B4-BE49-F238E27FC236}">
                    <a16:creationId xmlns:a16="http://schemas.microsoft.com/office/drawing/2014/main" id="{0CB38EB4-41B1-4CC1-969A-DB660AE7C4DF}"/>
                  </a:ext>
                </a:extLst>
              </p:cNvPr>
              <p:cNvCxnSpPr/>
              <p:nvPr/>
            </p:nvCxnSpPr>
            <p:spPr>
              <a:xfrm>
                <a:off x="3660000" y="1547818"/>
                <a:ext cx="1800000" cy="0"/>
              </a:xfrm>
              <a:prstGeom prst="line">
                <a:avLst/>
              </a:prstGeom>
              <a:grpFill/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Gerader Verbinder 56">
                <a:extLst>
                  <a:ext uri="{FF2B5EF4-FFF2-40B4-BE49-F238E27FC236}">
                    <a16:creationId xmlns:a16="http://schemas.microsoft.com/office/drawing/2014/main" id="{C47CFD3E-EF77-411B-BE5C-D113CC422036}"/>
                  </a:ext>
                </a:extLst>
              </p:cNvPr>
              <p:cNvCxnSpPr/>
              <p:nvPr/>
            </p:nvCxnSpPr>
            <p:spPr>
              <a:xfrm>
                <a:off x="3660000" y="1681166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Gerader Verbinder 57">
                <a:extLst>
                  <a:ext uri="{FF2B5EF4-FFF2-40B4-BE49-F238E27FC236}">
                    <a16:creationId xmlns:a16="http://schemas.microsoft.com/office/drawing/2014/main" id="{78CF84DB-A6EF-4607-AB29-C62EE98A6D0F}"/>
                  </a:ext>
                </a:extLst>
              </p:cNvPr>
              <p:cNvCxnSpPr/>
              <p:nvPr/>
            </p:nvCxnSpPr>
            <p:spPr>
              <a:xfrm>
                <a:off x="3660000" y="1800225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Gerader Verbinder 58">
                <a:extLst>
                  <a:ext uri="{FF2B5EF4-FFF2-40B4-BE49-F238E27FC236}">
                    <a16:creationId xmlns:a16="http://schemas.microsoft.com/office/drawing/2014/main" id="{6754DA9B-DDE5-4A24-BCEA-A46D12EBF13F}"/>
                  </a:ext>
                </a:extLst>
              </p:cNvPr>
              <p:cNvCxnSpPr/>
              <p:nvPr/>
            </p:nvCxnSpPr>
            <p:spPr>
              <a:xfrm>
                <a:off x="3660000" y="1933576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Gerader Verbinder 59">
                <a:extLst>
                  <a:ext uri="{FF2B5EF4-FFF2-40B4-BE49-F238E27FC236}">
                    <a16:creationId xmlns:a16="http://schemas.microsoft.com/office/drawing/2014/main" id="{ABAF4CBC-2524-4A4F-994F-27C9D98DB742}"/>
                  </a:ext>
                </a:extLst>
              </p:cNvPr>
              <p:cNvCxnSpPr/>
              <p:nvPr/>
            </p:nvCxnSpPr>
            <p:spPr>
              <a:xfrm>
                <a:off x="3660000" y="2062164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Gerader Verbinder 60">
                <a:extLst>
                  <a:ext uri="{FF2B5EF4-FFF2-40B4-BE49-F238E27FC236}">
                    <a16:creationId xmlns:a16="http://schemas.microsoft.com/office/drawing/2014/main" id="{30B27317-4DC6-4A61-AE0B-0BE3CE92D921}"/>
                  </a:ext>
                </a:extLst>
              </p:cNvPr>
              <p:cNvCxnSpPr/>
              <p:nvPr/>
            </p:nvCxnSpPr>
            <p:spPr>
              <a:xfrm>
                <a:off x="3660000" y="2190749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6" name="Textfeld 65">
              <a:extLst>
                <a:ext uri="{FF2B5EF4-FFF2-40B4-BE49-F238E27FC236}">
                  <a16:creationId xmlns:a16="http://schemas.microsoft.com/office/drawing/2014/main" id="{868524A4-3620-428C-ACB4-2A1940DE4EE4}"/>
                </a:ext>
              </a:extLst>
            </p:cNvPr>
            <p:cNvSpPr txBox="1"/>
            <p:nvPr/>
          </p:nvSpPr>
          <p:spPr>
            <a:xfrm>
              <a:off x="9750272" y="2130894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19</a:t>
              </a:r>
            </a:p>
          </p:txBody>
        </p:sp>
        <p:sp>
          <p:nvSpPr>
            <p:cNvPr id="70" name="Textfeld 69">
              <a:extLst>
                <a:ext uri="{FF2B5EF4-FFF2-40B4-BE49-F238E27FC236}">
                  <a16:creationId xmlns:a16="http://schemas.microsoft.com/office/drawing/2014/main" id="{3115A851-244A-4417-B015-D822CC17434C}"/>
                </a:ext>
              </a:extLst>
            </p:cNvPr>
            <p:cNvSpPr txBox="1"/>
            <p:nvPr/>
          </p:nvSpPr>
          <p:spPr>
            <a:xfrm>
              <a:off x="10011130" y="2130894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</a:p>
          </p:txBody>
        </p:sp>
        <p:sp>
          <p:nvSpPr>
            <p:cNvPr id="74" name="Textfeld 73">
              <a:extLst>
                <a:ext uri="{FF2B5EF4-FFF2-40B4-BE49-F238E27FC236}">
                  <a16:creationId xmlns:a16="http://schemas.microsoft.com/office/drawing/2014/main" id="{CBCDFC5B-7EA1-4063-9F96-2EB1E31B8D7E}"/>
                </a:ext>
              </a:extLst>
            </p:cNvPr>
            <p:cNvSpPr txBox="1"/>
            <p:nvPr/>
          </p:nvSpPr>
          <p:spPr>
            <a:xfrm>
              <a:off x="10208793" y="2138346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88" name="Textfeld 87">
              <a:extLst>
                <a:ext uri="{FF2B5EF4-FFF2-40B4-BE49-F238E27FC236}">
                  <a16:creationId xmlns:a16="http://schemas.microsoft.com/office/drawing/2014/main" id="{AD446D99-0BB6-4842-9A16-23BB45A42471}"/>
                </a:ext>
              </a:extLst>
            </p:cNvPr>
            <p:cNvSpPr txBox="1"/>
            <p:nvPr/>
          </p:nvSpPr>
          <p:spPr>
            <a:xfrm>
              <a:off x="10454923" y="2138446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34</a:t>
              </a: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5D695B92-5A40-4DBC-854E-D7112AE47E89}"/>
              </a:ext>
            </a:extLst>
          </p:cNvPr>
          <p:cNvGrpSpPr/>
          <p:nvPr/>
        </p:nvGrpSpPr>
        <p:grpSpPr>
          <a:xfrm>
            <a:off x="6525794" y="2129392"/>
            <a:ext cx="1980000" cy="1285292"/>
            <a:chOff x="6525794" y="2129392"/>
            <a:chExt cx="1980000" cy="1285292"/>
          </a:xfrm>
        </p:grpSpPr>
        <p:grpSp>
          <p:nvGrpSpPr>
            <p:cNvPr id="45" name="Gruppieren 44">
              <a:extLst>
                <a:ext uri="{FF2B5EF4-FFF2-40B4-BE49-F238E27FC236}">
                  <a16:creationId xmlns:a16="http://schemas.microsoft.com/office/drawing/2014/main" id="{02A4AE14-000A-4F6E-B5BE-E3FBDA1E4ACB}"/>
                </a:ext>
              </a:extLst>
            </p:cNvPr>
            <p:cNvGrpSpPr/>
            <p:nvPr/>
          </p:nvGrpSpPr>
          <p:grpSpPr>
            <a:xfrm>
              <a:off x="6525794" y="2154684"/>
              <a:ext cx="1980000" cy="1260000"/>
              <a:chOff x="3660000" y="1295400"/>
              <a:chExt cx="1800000" cy="1008000"/>
            </a:xfrm>
            <a:solidFill>
              <a:srgbClr val="FFFF00"/>
            </a:solidFill>
          </p:grpSpPr>
          <p:sp>
            <p:nvSpPr>
              <p:cNvPr id="46" name="Rechteck 45">
                <a:extLst>
                  <a:ext uri="{FF2B5EF4-FFF2-40B4-BE49-F238E27FC236}">
                    <a16:creationId xmlns:a16="http://schemas.microsoft.com/office/drawing/2014/main" id="{BF3EE8DA-B74F-44BD-94ED-45DA59A9D357}"/>
                  </a:ext>
                </a:extLst>
              </p:cNvPr>
              <p:cNvSpPr/>
              <p:nvPr/>
            </p:nvSpPr>
            <p:spPr>
              <a:xfrm>
                <a:off x="3660000" y="1295400"/>
                <a:ext cx="1800000" cy="10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cxnSp>
            <p:nvCxnSpPr>
              <p:cNvPr id="47" name="Gerader Verbinder 46">
                <a:extLst>
                  <a:ext uri="{FF2B5EF4-FFF2-40B4-BE49-F238E27FC236}">
                    <a16:creationId xmlns:a16="http://schemas.microsoft.com/office/drawing/2014/main" id="{726B335B-D3D7-4B67-9836-F1F53C72634A}"/>
                  </a:ext>
                </a:extLst>
              </p:cNvPr>
              <p:cNvCxnSpPr/>
              <p:nvPr/>
            </p:nvCxnSpPr>
            <p:spPr>
              <a:xfrm>
                <a:off x="3660000" y="1547818"/>
                <a:ext cx="1800000" cy="0"/>
              </a:xfrm>
              <a:prstGeom prst="line">
                <a:avLst/>
              </a:prstGeom>
              <a:grpFill/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Gerader Verbinder 47">
                <a:extLst>
                  <a:ext uri="{FF2B5EF4-FFF2-40B4-BE49-F238E27FC236}">
                    <a16:creationId xmlns:a16="http://schemas.microsoft.com/office/drawing/2014/main" id="{0A143DD6-C862-4C53-B85A-C3BD7D20B8CD}"/>
                  </a:ext>
                </a:extLst>
              </p:cNvPr>
              <p:cNvCxnSpPr/>
              <p:nvPr/>
            </p:nvCxnSpPr>
            <p:spPr>
              <a:xfrm>
                <a:off x="3660000" y="1681166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Gerader Verbinder 48">
                <a:extLst>
                  <a:ext uri="{FF2B5EF4-FFF2-40B4-BE49-F238E27FC236}">
                    <a16:creationId xmlns:a16="http://schemas.microsoft.com/office/drawing/2014/main" id="{A3E4CC56-51AA-42FC-96D1-2B66057666F8}"/>
                  </a:ext>
                </a:extLst>
              </p:cNvPr>
              <p:cNvCxnSpPr/>
              <p:nvPr/>
            </p:nvCxnSpPr>
            <p:spPr>
              <a:xfrm>
                <a:off x="3660000" y="1800225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Gerader Verbinder 49">
                <a:extLst>
                  <a:ext uri="{FF2B5EF4-FFF2-40B4-BE49-F238E27FC236}">
                    <a16:creationId xmlns:a16="http://schemas.microsoft.com/office/drawing/2014/main" id="{0B4C5A46-99BD-4C75-B8F7-6AD343E98461}"/>
                  </a:ext>
                </a:extLst>
              </p:cNvPr>
              <p:cNvCxnSpPr/>
              <p:nvPr/>
            </p:nvCxnSpPr>
            <p:spPr>
              <a:xfrm>
                <a:off x="3660000" y="1933576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Gerader Verbinder 50">
                <a:extLst>
                  <a:ext uri="{FF2B5EF4-FFF2-40B4-BE49-F238E27FC236}">
                    <a16:creationId xmlns:a16="http://schemas.microsoft.com/office/drawing/2014/main" id="{6F1D2181-FF13-4C88-8F85-7D4713C83703}"/>
                  </a:ext>
                </a:extLst>
              </p:cNvPr>
              <p:cNvCxnSpPr/>
              <p:nvPr/>
            </p:nvCxnSpPr>
            <p:spPr>
              <a:xfrm>
                <a:off x="3660000" y="2062164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Gerader Verbinder 51">
                <a:extLst>
                  <a:ext uri="{FF2B5EF4-FFF2-40B4-BE49-F238E27FC236}">
                    <a16:creationId xmlns:a16="http://schemas.microsoft.com/office/drawing/2014/main" id="{257DEFC9-1F07-4FE1-AE96-4B297A2563A5}"/>
                  </a:ext>
                </a:extLst>
              </p:cNvPr>
              <p:cNvCxnSpPr/>
              <p:nvPr/>
            </p:nvCxnSpPr>
            <p:spPr>
              <a:xfrm>
                <a:off x="3660000" y="2190749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9" name="Textfeld 88">
              <a:extLst>
                <a:ext uri="{FF2B5EF4-FFF2-40B4-BE49-F238E27FC236}">
                  <a16:creationId xmlns:a16="http://schemas.microsoft.com/office/drawing/2014/main" id="{6A5DAB90-6289-4A58-AE1E-3D9363EB0DAF}"/>
                </a:ext>
              </a:extLst>
            </p:cNvPr>
            <p:cNvSpPr txBox="1"/>
            <p:nvPr/>
          </p:nvSpPr>
          <p:spPr>
            <a:xfrm>
              <a:off x="6924089" y="2129392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90" name="Textfeld 89">
              <a:extLst>
                <a:ext uri="{FF2B5EF4-FFF2-40B4-BE49-F238E27FC236}">
                  <a16:creationId xmlns:a16="http://schemas.microsoft.com/office/drawing/2014/main" id="{595489D5-75A9-4908-BDB1-38E98F4AE5E8}"/>
                </a:ext>
              </a:extLst>
            </p:cNvPr>
            <p:cNvSpPr txBox="1"/>
            <p:nvPr/>
          </p:nvSpPr>
          <p:spPr>
            <a:xfrm>
              <a:off x="7184947" y="2129392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</a:p>
          </p:txBody>
        </p:sp>
        <p:sp>
          <p:nvSpPr>
            <p:cNvPr id="91" name="Textfeld 90">
              <a:extLst>
                <a:ext uri="{FF2B5EF4-FFF2-40B4-BE49-F238E27FC236}">
                  <a16:creationId xmlns:a16="http://schemas.microsoft.com/office/drawing/2014/main" id="{52E4E78E-D8B0-4F3E-A690-460992362810}"/>
                </a:ext>
              </a:extLst>
            </p:cNvPr>
            <p:cNvSpPr txBox="1"/>
            <p:nvPr/>
          </p:nvSpPr>
          <p:spPr>
            <a:xfrm>
              <a:off x="7382610" y="2136844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</a:p>
          </p:txBody>
        </p:sp>
        <p:sp>
          <p:nvSpPr>
            <p:cNvPr id="92" name="Textfeld 91">
              <a:extLst>
                <a:ext uri="{FF2B5EF4-FFF2-40B4-BE49-F238E27FC236}">
                  <a16:creationId xmlns:a16="http://schemas.microsoft.com/office/drawing/2014/main" id="{D0001857-6F42-493F-AF9F-937598E7D834}"/>
                </a:ext>
              </a:extLst>
            </p:cNvPr>
            <p:cNvSpPr txBox="1"/>
            <p:nvPr/>
          </p:nvSpPr>
          <p:spPr>
            <a:xfrm>
              <a:off x="7628740" y="2136944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46</a:t>
              </a:r>
            </a:p>
          </p:txBody>
        </p:sp>
      </p:grp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5BB786A1-B27C-42D5-A091-1F2107165E87}"/>
              </a:ext>
            </a:extLst>
          </p:cNvPr>
          <p:cNvGrpSpPr/>
          <p:nvPr/>
        </p:nvGrpSpPr>
        <p:grpSpPr>
          <a:xfrm>
            <a:off x="3671861" y="2129392"/>
            <a:ext cx="1980000" cy="1298577"/>
            <a:chOff x="3671861" y="2129392"/>
            <a:chExt cx="1980000" cy="1298577"/>
          </a:xfrm>
        </p:grpSpPr>
        <p:grpSp>
          <p:nvGrpSpPr>
            <p:cNvPr id="36" name="Gruppieren 35">
              <a:extLst>
                <a:ext uri="{FF2B5EF4-FFF2-40B4-BE49-F238E27FC236}">
                  <a16:creationId xmlns:a16="http://schemas.microsoft.com/office/drawing/2014/main" id="{9B66F6D3-0B0A-4CE6-AE79-E5A2DA3291FB}"/>
                </a:ext>
              </a:extLst>
            </p:cNvPr>
            <p:cNvGrpSpPr/>
            <p:nvPr/>
          </p:nvGrpSpPr>
          <p:grpSpPr>
            <a:xfrm>
              <a:off x="3671861" y="2167969"/>
              <a:ext cx="1980000" cy="1260000"/>
              <a:chOff x="3660000" y="1295400"/>
              <a:chExt cx="1800000" cy="1008000"/>
            </a:xfrm>
            <a:solidFill>
              <a:srgbClr val="FFFF00"/>
            </a:solidFill>
          </p:grpSpPr>
          <p:sp>
            <p:nvSpPr>
              <p:cNvPr id="37" name="Rechteck 36">
                <a:extLst>
                  <a:ext uri="{FF2B5EF4-FFF2-40B4-BE49-F238E27FC236}">
                    <a16:creationId xmlns:a16="http://schemas.microsoft.com/office/drawing/2014/main" id="{425E4635-A3A2-4F6C-ADAE-81037EDA3358}"/>
                  </a:ext>
                </a:extLst>
              </p:cNvPr>
              <p:cNvSpPr/>
              <p:nvPr/>
            </p:nvSpPr>
            <p:spPr>
              <a:xfrm>
                <a:off x="3660000" y="1295400"/>
                <a:ext cx="1800000" cy="10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cxnSp>
            <p:nvCxnSpPr>
              <p:cNvPr id="38" name="Gerader Verbinder 37">
                <a:extLst>
                  <a:ext uri="{FF2B5EF4-FFF2-40B4-BE49-F238E27FC236}">
                    <a16:creationId xmlns:a16="http://schemas.microsoft.com/office/drawing/2014/main" id="{60601E9F-0B0F-4022-A344-E6374AA20DF0}"/>
                  </a:ext>
                </a:extLst>
              </p:cNvPr>
              <p:cNvCxnSpPr/>
              <p:nvPr/>
            </p:nvCxnSpPr>
            <p:spPr>
              <a:xfrm>
                <a:off x="3660000" y="1547818"/>
                <a:ext cx="1800000" cy="0"/>
              </a:xfrm>
              <a:prstGeom prst="line">
                <a:avLst/>
              </a:prstGeom>
              <a:grpFill/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Gerader Verbinder 38">
                <a:extLst>
                  <a:ext uri="{FF2B5EF4-FFF2-40B4-BE49-F238E27FC236}">
                    <a16:creationId xmlns:a16="http://schemas.microsoft.com/office/drawing/2014/main" id="{AA07E429-88C8-4CB5-BA07-449CE70E4CD5}"/>
                  </a:ext>
                </a:extLst>
              </p:cNvPr>
              <p:cNvCxnSpPr/>
              <p:nvPr/>
            </p:nvCxnSpPr>
            <p:spPr>
              <a:xfrm>
                <a:off x="3660000" y="1681166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Gerader Verbinder 39">
                <a:extLst>
                  <a:ext uri="{FF2B5EF4-FFF2-40B4-BE49-F238E27FC236}">
                    <a16:creationId xmlns:a16="http://schemas.microsoft.com/office/drawing/2014/main" id="{D4E97D46-0446-4A47-A459-DD993AA39E44}"/>
                  </a:ext>
                </a:extLst>
              </p:cNvPr>
              <p:cNvCxnSpPr/>
              <p:nvPr/>
            </p:nvCxnSpPr>
            <p:spPr>
              <a:xfrm>
                <a:off x="3660000" y="1800225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Gerader Verbinder 40">
                <a:extLst>
                  <a:ext uri="{FF2B5EF4-FFF2-40B4-BE49-F238E27FC236}">
                    <a16:creationId xmlns:a16="http://schemas.microsoft.com/office/drawing/2014/main" id="{05900E5F-E96D-4E28-BC4D-C73C6A656262}"/>
                  </a:ext>
                </a:extLst>
              </p:cNvPr>
              <p:cNvCxnSpPr/>
              <p:nvPr/>
            </p:nvCxnSpPr>
            <p:spPr>
              <a:xfrm>
                <a:off x="3660000" y="1933576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Gerader Verbinder 41">
                <a:extLst>
                  <a:ext uri="{FF2B5EF4-FFF2-40B4-BE49-F238E27FC236}">
                    <a16:creationId xmlns:a16="http://schemas.microsoft.com/office/drawing/2014/main" id="{B3868EF7-2AE2-4D1C-9A92-D5140C21B42A}"/>
                  </a:ext>
                </a:extLst>
              </p:cNvPr>
              <p:cNvCxnSpPr/>
              <p:nvPr/>
            </p:nvCxnSpPr>
            <p:spPr>
              <a:xfrm>
                <a:off x="3660000" y="2062164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Gerader Verbinder 42">
                <a:extLst>
                  <a:ext uri="{FF2B5EF4-FFF2-40B4-BE49-F238E27FC236}">
                    <a16:creationId xmlns:a16="http://schemas.microsoft.com/office/drawing/2014/main" id="{A049DFA5-BFA3-4579-9B95-8D763BA50CEF}"/>
                  </a:ext>
                </a:extLst>
              </p:cNvPr>
              <p:cNvCxnSpPr/>
              <p:nvPr/>
            </p:nvCxnSpPr>
            <p:spPr>
              <a:xfrm>
                <a:off x="3660000" y="2190749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3" name="Textfeld 92">
              <a:extLst>
                <a:ext uri="{FF2B5EF4-FFF2-40B4-BE49-F238E27FC236}">
                  <a16:creationId xmlns:a16="http://schemas.microsoft.com/office/drawing/2014/main" id="{E4E5F576-66AE-4D2C-885C-0328653AE030}"/>
                </a:ext>
              </a:extLst>
            </p:cNvPr>
            <p:cNvSpPr txBox="1"/>
            <p:nvPr/>
          </p:nvSpPr>
          <p:spPr>
            <a:xfrm>
              <a:off x="4026445" y="2129392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22</a:t>
              </a:r>
            </a:p>
          </p:txBody>
        </p:sp>
        <p:sp>
          <p:nvSpPr>
            <p:cNvPr id="94" name="Textfeld 93">
              <a:extLst>
                <a:ext uri="{FF2B5EF4-FFF2-40B4-BE49-F238E27FC236}">
                  <a16:creationId xmlns:a16="http://schemas.microsoft.com/office/drawing/2014/main" id="{05562A76-1713-40E6-BFB5-63CC021AA19F}"/>
                </a:ext>
              </a:extLst>
            </p:cNvPr>
            <p:cNvSpPr txBox="1"/>
            <p:nvPr/>
          </p:nvSpPr>
          <p:spPr>
            <a:xfrm>
              <a:off x="4287303" y="2129392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</a:p>
          </p:txBody>
        </p:sp>
        <p:sp>
          <p:nvSpPr>
            <p:cNvPr id="95" name="Textfeld 94">
              <a:extLst>
                <a:ext uri="{FF2B5EF4-FFF2-40B4-BE49-F238E27FC236}">
                  <a16:creationId xmlns:a16="http://schemas.microsoft.com/office/drawing/2014/main" id="{6FB4C09D-6B76-4B87-96BE-7764B5824E8E}"/>
                </a:ext>
              </a:extLst>
            </p:cNvPr>
            <p:cNvSpPr txBox="1"/>
            <p:nvPr/>
          </p:nvSpPr>
          <p:spPr>
            <a:xfrm>
              <a:off x="4484966" y="2136844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</a:p>
          </p:txBody>
        </p:sp>
        <p:sp>
          <p:nvSpPr>
            <p:cNvPr id="96" name="Textfeld 95">
              <a:extLst>
                <a:ext uri="{FF2B5EF4-FFF2-40B4-BE49-F238E27FC236}">
                  <a16:creationId xmlns:a16="http://schemas.microsoft.com/office/drawing/2014/main" id="{51C9AD5D-CB01-4C9E-8516-F937F40B8148}"/>
                </a:ext>
              </a:extLst>
            </p:cNvPr>
            <p:cNvSpPr txBox="1"/>
            <p:nvPr/>
          </p:nvSpPr>
          <p:spPr>
            <a:xfrm>
              <a:off x="4731096" y="2136944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36</a:t>
              </a:r>
            </a:p>
          </p:txBody>
        </p:sp>
      </p:grp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0783DE97-43F1-4939-88B3-B3C68B288960}"/>
              </a:ext>
            </a:extLst>
          </p:cNvPr>
          <p:cNvGrpSpPr/>
          <p:nvPr/>
        </p:nvGrpSpPr>
        <p:grpSpPr>
          <a:xfrm>
            <a:off x="797321" y="2122813"/>
            <a:ext cx="1980000" cy="1306187"/>
            <a:chOff x="797321" y="2122813"/>
            <a:chExt cx="1980000" cy="1306187"/>
          </a:xfrm>
        </p:grpSpPr>
        <p:grpSp>
          <p:nvGrpSpPr>
            <p:cNvPr id="24" name="Gruppieren 23">
              <a:extLst>
                <a:ext uri="{FF2B5EF4-FFF2-40B4-BE49-F238E27FC236}">
                  <a16:creationId xmlns:a16="http://schemas.microsoft.com/office/drawing/2014/main" id="{12DBE4DC-671A-41C9-AF21-89CBB063872F}"/>
                </a:ext>
              </a:extLst>
            </p:cNvPr>
            <p:cNvGrpSpPr/>
            <p:nvPr/>
          </p:nvGrpSpPr>
          <p:grpSpPr>
            <a:xfrm>
              <a:off x="797321" y="2169000"/>
              <a:ext cx="1980000" cy="1260000"/>
              <a:chOff x="3660000" y="1295400"/>
              <a:chExt cx="1800000" cy="1008000"/>
            </a:xfrm>
            <a:solidFill>
              <a:srgbClr val="FFFF00"/>
            </a:solidFill>
          </p:grpSpPr>
          <p:sp>
            <p:nvSpPr>
              <p:cNvPr id="27" name="Rechteck 26">
                <a:extLst>
                  <a:ext uri="{FF2B5EF4-FFF2-40B4-BE49-F238E27FC236}">
                    <a16:creationId xmlns:a16="http://schemas.microsoft.com/office/drawing/2014/main" id="{F0EE0145-4D3E-40E1-880B-4EC85C1CDC70}"/>
                  </a:ext>
                </a:extLst>
              </p:cNvPr>
              <p:cNvSpPr/>
              <p:nvPr/>
            </p:nvSpPr>
            <p:spPr>
              <a:xfrm>
                <a:off x="3660000" y="1295400"/>
                <a:ext cx="1800000" cy="10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cxnSp>
            <p:nvCxnSpPr>
              <p:cNvPr id="28" name="Gerader Verbinder 27">
                <a:extLst>
                  <a:ext uri="{FF2B5EF4-FFF2-40B4-BE49-F238E27FC236}">
                    <a16:creationId xmlns:a16="http://schemas.microsoft.com/office/drawing/2014/main" id="{23895DA7-DBC0-4CCE-8D1B-1BF2285A758F}"/>
                  </a:ext>
                </a:extLst>
              </p:cNvPr>
              <p:cNvCxnSpPr/>
              <p:nvPr/>
            </p:nvCxnSpPr>
            <p:spPr>
              <a:xfrm>
                <a:off x="3660000" y="1547818"/>
                <a:ext cx="1800000" cy="0"/>
              </a:xfrm>
              <a:prstGeom prst="line">
                <a:avLst/>
              </a:prstGeom>
              <a:grpFill/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Gerader Verbinder 28">
                <a:extLst>
                  <a:ext uri="{FF2B5EF4-FFF2-40B4-BE49-F238E27FC236}">
                    <a16:creationId xmlns:a16="http://schemas.microsoft.com/office/drawing/2014/main" id="{6F68A938-F357-49A3-9E61-BCD78BF08F03}"/>
                  </a:ext>
                </a:extLst>
              </p:cNvPr>
              <p:cNvCxnSpPr/>
              <p:nvPr/>
            </p:nvCxnSpPr>
            <p:spPr>
              <a:xfrm>
                <a:off x="3660000" y="1681166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Gerader Verbinder 29">
                <a:extLst>
                  <a:ext uri="{FF2B5EF4-FFF2-40B4-BE49-F238E27FC236}">
                    <a16:creationId xmlns:a16="http://schemas.microsoft.com/office/drawing/2014/main" id="{19924A4F-979C-47EC-9EF5-36E6ED4FB051}"/>
                  </a:ext>
                </a:extLst>
              </p:cNvPr>
              <p:cNvCxnSpPr/>
              <p:nvPr/>
            </p:nvCxnSpPr>
            <p:spPr>
              <a:xfrm>
                <a:off x="3660000" y="1800225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Gerader Verbinder 30">
                <a:extLst>
                  <a:ext uri="{FF2B5EF4-FFF2-40B4-BE49-F238E27FC236}">
                    <a16:creationId xmlns:a16="http://schemas.microsoft.com/office/drawing/2014/main" id="{1AAF76D7-A795-41C4-BF83-0388F2F4783D}"/>
                  </a:ext>
                </a:extLst>
              </p:cNvPr>
              <p:cNvCxnSpPr/>
              <p:nvPr/>
            </p:nvCxnSpPr>
            <p:spPr>
              <a:xfrm>
                <a:off x="3660000" y="1933576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Gerader Verbinder 31">
                <a:extLst>
                  <a:ext uri="{FF2B5EF4-FFF2-40B4-BE49-F238E27FC236}">
                    <a16:creationId xmlns:a16="http://schemas.microsoft.com/office/drawing/2014/main" id="{CFA4116F-1F2D-4E64-8584-7370CCCBF6D9}"/>
                  </a:ext>
                </a:extLst>
              </p:cNvPr>
              <p:cNvCxnSpPr/>
              <p:nvPr/>
            </p:nvCxnSpPr>
            <p:spPr>
              <a:xfrm>
                <a:off x="3660000" y="2062164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Gerader Verbinder 32">
                <a:extLst>
                  <a:ext uri="{FF2B5EF4-FFF2-40B4-BE49-F238E27FC236}">
                    <a16:creationId xmlns:a16="http://schemas.microsoft.com/office/drawing/2014/main" id="{E733C61B-E1F7-434F-B668-0C5CAF802E8B}"/>
                  </a:ext>
                </a:extLst>
              </p:cNvPr>
              <p:cNvCxnSpPr/>
              <p:nvPr/>
            </p:nvCxnSpPr>
            <p:spPr>
              <a:xfrm>
                <a:off x="3660000" y="2190749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7" name="Textfeld 96">
              <a:extLst>
                <a:ext uri="{FF2B5EF4-FFF2-40B4-BE49-F238E27FC236}">
                  <a16:creationId xmlns:a16="http://schemas.microsoft.com/office/drawing/2014/main" id="{39501AAD-E194-44B0-8637-3C5136F10F4A}"/>
                </a:ext>
              </a:extLst>
            </p:cNvPr>
            <p:cNvSpPr txBox="1"/>
            <p:nvPr/>
          </p:nvSpPr>
          <p:spPr>
            <a:xfrm>
              <a:off x="1173807" y="2122813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18</a:t>
              </a:r>
            </a:p>
          </p:txBody>
        </p:sp>
        <p:sp>
          <p:nvSpPr>
            <p:cNvPr id="98" name="Textfeld 97">
              <a:extLst>
                <a:ext uri="{FF2B5EF4-FFF2-40B4-BE49-F238E27FC236}">
                  <a16:creationId xmlns:a16="http://schemas.microsoft.com/office/drawing/2014/main" id="{EB312014-82DD-4F97-A8A4-C3B5322F7D70}"/>
                </a:ext>
              </a:extLst>
            </p:cNvPr>
            <p:cNvSpPr txBox="1"/>
            <p:nvPr/>
          </p:nvSpPr>
          <p:spPr>
            <a:xfrm>
              <a:off x="1434665" y="2122813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</a:p>
          </p:txBody>
        </p:sp>
        <p:sp>
          <p:nvSpPr>
            <p:cNvPr id="99" name="Textfeld 98">
              <a:extLst>
                <a:ext uri="{FF2B5EF4-FFF2-40B4-BE49-F238E27FC236}">
                  <a16:creationId xmlns:a16="http://schemas.microsoft.com/office/drawing/2014/main" id="{173471B4-17C7-4DC8-904B-0E7374083D02}"/>
                </a:ext>
              </a:extLst>
            </p:cNvPr>
            <p:cNvSpPr txBox="1"/>
            <p:nvPr/>
          </p:nvSpPr>
          <p:spPr>
            <a:xfrm>
              <a:off x="1632328" y="2130265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100" name="Textfeld 99">
              <a:extLst>
                <a:ext uri="{FF2B5EF4-FFF2-40B4-BE49-F238E27FC236}">
                  <a16:creationId xmlns:a16="http://schemas.microsoft.com/office/drawing/2014/main" id="{16DF0E6F-52EC-400D-9467-1B74E9CA1BFC}"/>
                </a:ext>
              </a:extLst>
            </p:cNvPr>
            <p:cNvSpPr txBox="1"/>
            <p:nvPr/>
          </p:nvSpPr>
          <p:spPr>
            <a:xfrm>
              <a:off x="1878458" y="2130365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44</a:t>
              </a:r>
            </a:p>
          </p:txBody>
        </p:sp>
      </p:grp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82CFDFF-F2B6-4318-9FA0-A3E5048C4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70B6-D8FE-46DD-A866-93C5CC603F00}" type="slidenum">
              <a:rPr lang="de-DE" smtClean="0"/>
              <a:t>10</a:t>
            </a:fld>
            <a:endParaRPr lang="de-DE"/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98896102-824E-4F71-9D73-A75BE3AEE2F9}"/>
              </a:ext>
            </a:extLst>
          </p:cNvPr>
          <p:cNvSpPr txBox="1"/>
          <p:nvPr/>
        </p:nvSpPr>
        <p:spPr>
          <a:xfrm>
            <a:off x="797321" y="4231842"/>
            <a:ext cx="68314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Schreiben Sie Ihre Schuhgröße auf.</a:t>
            </a:r>
          </a:p>
        </p:txBody>
      </p:sp>
    </p:spTree>
    <p:extLst>
      <p:ext uri="{BB962C8B-B14F-4D97-AF65-F5344CB8AC3E}">
        <p14:creationId xmlns:p14="http://schemas.microsoft.com/office/powerpoint/2010/main" val="3117485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884868" y="-1971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5" name="Grafik 34">
            <a:extLst>
              <a:ext uri="{FF2B5EF4-FFF2-40B4-BE49-F238E27FC236}">
                <a16:creationId xmlns:a16="http://schemas.microsoft.com/office/drawing/2014/main" id="{9A698B45-CB42-4890-A73B-581C25F675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20715" y="1157657"/>
            <a:ext cx="369869" cy="914400"/>
          </a:xfrm>
          <a:prstGeom prst="rect">
            <a:avLst/>
          </a:prstGeom>
        </p:spPr>
      </p:pic>
      <p:pic>
        <p:nvPicPr>
          <p:cNvPr id="63" name="Grafik 62">
            <a:extLst>
              <a:ext uri="{FF2B5EF4-FFF2-40B4-BE49-F238E27FC236}">
                <a16:creationId xmlns:a16="http://schemas.microsoft.com/office/drawing/2014/main" id="{693AA013-4D6F-4D6C-A225-3B5F34F5DB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367520" y="1143341"/>
            <a:ext cx="369869" cy="914400"/>
          </a:xfrm>
          <a:prstGeom prst="rect">
            <a:avLst/>
          </a:prstGeom>
        </p:spPr>
      </p:pic>
      <p:pic>
        <p:nvPicPr>
          <p:cNvPr id="64" name="Grafik 63">
            <a:extLst>
              <a:ext uri="{FF2B5EF4-FFF2-40B4-BE49-F238E27FC236}">
                <a16:creationId xmlns:a16="http://schemas.microsoft.com/office/drawing/2014/main" id="{3F2B39DC-2C8C-4E45-91C1-4926F3C1EF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4433611" y="1156626"/>
            <a:ext cx="493159" cy="914400"/>
          </a:xfrm>
          <a:prstGeom prst="rect">
            <a:avLst/>
          </a:prstGeom>
        </p:spPr>
      </p:pic>
      <p:pic>
        <p:nvPicPr>
          <p:cNvPr id="65" name="Grafik 64">
            <a:extLst>
              <a:ext uri="{FF2B5EF4-FFF2-40B4-BE49-F238E27FC236}">
                <a16:creationId xmlns:a16="http://schemas.microsoft.com/office/drawing/2014/main" id="{05F4EA67-8F14-413F-8037-0452D5B459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104817" y="1142310"/>
            <a:ext cx="493159" cy="914400"/>
          </a:xfrm>
          <a:prstGeom prst="rect">
            <a:avLst/>
          </a:prstGeom>
        </p:spPr>
      </p:pic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83AF66F2-C9EC-417D-AFA3-BA1F38D5F009}"/>
              </a:ext>
            </a:extLst>
          </p:cNvPr>
          <p:cNvGrpSpPr/>
          <p:nvPr/>
        </p:nvGrpSpPr>
        <p:grpSpPr>
          <a:xfrm>
            <a:off x="8866097" y="4391795"/>
            <a:ext cx="1980000" cy="1283790"/>
            <a:chOff x="9361397" y="2130894"/>
            <a:chExt cx="1980000" cy="1283790"/>
          </a:xfrm>
        </p:grpSpPr>
        <p:grpSp>
          <p:nvGrpSpPr>
            <p:cNvPr id="54" name="Gruppieren 53">
              <a:extLst>
                <a:ext uri="{FF2B5EF4-FFF2-40B4-BE49-F238E27FC236}">
                  <a16:creationId xmlns:a16="http://schemas.microsoft.com/office/drawing/2014/main" id="{F4E4BE83-A7FA-4669-AA35-555F6CB6E1AC}"/>
                </a:ext>
              </a:extLst>
            </p:cNvPr>
            <p:cNvGrpSpPr/>
            <p:nvPr/>
          </p:nvGrpSpPr>
          <p:grpSpPr>
            <a:xfrm>
              <a:off x="9361397" y="2154684"/>
              <a:ext cx="1980000" cy="1260000"/>
              <a:chOff x="3660000" y="1295400"/>
              <a:chExt cx="1800000" cy="1008000"/>
            </a:xfrm>
            <a:solidFill>
              <a:srgbClr val="FFFF00"/>
            </a:solidFill>
          </p:grpSpPr>
          <p:sp>
            <p:nvSpPr>
              <p:cNvPr id="55" name="Rechteck 54">
                <a:extLst>
                  <a:ext uri="{FF2B5EF4-FFF2-40B4-BE49-F238E27FC236}">
                    <a16:creationId xmlns:a16="http://schemas.microsoft.com/office/drawing/2014/main" id="{A8375F6B-C182-4ABE-AA75-2C4210E56242}"/>
                  </a:ext>
                </a:extLst>
              </p:cNvPr>
              <p:cNvSpPr/>
              <p:nvPr/>
            </p:nvSpPr>
            <p:spPr>
              <a:xfrm>
                <a:off x="3660000" y="1295400"/>
                <a:ext cx="1800000" cy="10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cxnSp>
            <p:nvCxnSpPr>
              <p:cNvPr id="56" name="Gerader Verbinder 55">
                <a:extLst>
                  <a:ext uri="{FF2B5EF4-FFF2-40B4-BE49-F238E27FC236}">
                    <a16:creationId xmlns:a16="http://schemas.microsoft.com/office/drawing/2014/main" id="{0CB38EB4-41B1-4CC1-969A-DB660AE7C4DF}"/>
                  </a:ext>
                </a:extLst>
              </p:cNvPr>
              <p:cNvCxnSpPr/>
              <p:nvPr/>
            </p:nvCxnSpPr>
            <p:spPr>
              <a:xfrm>
                <a:off x="3660000" y="1547818"/>
                <a:ext cx="1800000" cy="0"/>
              </a:xfrm>
              <a:prstGeom prst="line">
                <a:avLst/>
              </a:prstGeom>
              <a:grpFill/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Gerader Verbinder 56">
                <a:extLst>
                  <a:ext uri="{FF2B5EF4-FFF2-40B4-BE49-F238E27FC236}">
                    <a16:creationId xmlns:a16="http://schemas.microsoft.com/office/drawing/2014/main" id="{C47CFD3E-EF77-411B-BE5C-D113CC422036}"/>
                  </a:ext>
                </a:extLst>
              </p:cNvPr>
              <p:cNvCxnSpPr/>
              <p:nvPr/>
            </p:nvCxnSpPr>
            <p:spPr>
              <a:xfrm>
                <a:off x="3660000" y="1681166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Gerader Verbinder 57">
                <a:extLst>
                  <a:ext uri="{FF2B5EF4-FFF2-40B4-BE49-F238E27FC236}">
                    <a16:creationId xmlns:a16="http://schemas.microsoft.com/office/drawing/2014/main" id="{78CF84DB-A6EF-4607-AB29-C62EE98A6D0F}"/>
                  </a:ext>
                </a:extLst>
              </p:cNvPr>
              <p:cNvCxnSpPr/>
              <p:nvPr/>
            </p:nvCxnSpPr>
            <p:spPr>
              <a:xfrm>
                <a:off x="3660000" y="1800225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Gerader Verbinder 58">
                <a:extLst>
                  <a:ext uri="{FF2B5EF4-FFF2-40B4-BE49-F238E27FC236}">
                    <a16:creationId xmlns:a16="http://schemas.microsoft.com/office/drawing/2014/main" id="{6754DA9B-DDE5-4A24-BCEA-A46D12EBF13F}"/>
                  </a:ext>
                </a:extLst>
              </p:cNvPr>
              <p:cNvCxnSpPr/>
              <p:nvPr/>
            </p:nvCxnSpPr>
            <p:spPr>
              <a:xfrm>
                <a:off x="3660000" y="1933576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Gerader Verbinder 59">
                <a:extLst>
                  <a:ext uri="{FF2B5EF4-FFF2-40B4-BE49-F238E27FC236}">
                    <a16:creationId xmlns:a16="http://schemas.microsoft.com/office/drawing/2014/main" id="{ABAF4CBC-2524-4A4F-994F-27C9D98DB742}"/>
                  </a:ext>
                </a:extLst>
              </p:cNvPr>
              <p:cNvCxnSpPr/>
              <p:nvPr/>
            </p:nvCxnSpPr>
            <p:spPr>
              <a:xfrm>
                <a:off x="3660000" y="2062164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Gerader Verbinder 60">
                <a:extLst>
                  <a:ext uri="{FF2B5EF4-FFF2-40B4-BE49-F238E27FC236}">
                    <a16:creationId xmlns:a16="http://schemas.microsoft.com/office/drawing/2014/main" id="{30B27317-4DC6-4A61-AE0B-0BE3CE92D921}"/>
                  </a:ext>
                </a:extLst>
              </p:cNvPr>
              <p:cNvCxnSpPr/>
              <p:nvPr/>
            </p:nvCxnSpPr>
            <p:spPr>
              <a:xfrm>
                <a:off x="3660000" y="2190749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6" name="Textfeld 65">
              <a:extLst>
                <a:ext uri="{FF2B5EF4-FFF2-40B4-BE49-F238E27FC236}">
                  <a16:creationId xmlns:a16="http://schemas.microsoft.com/office/drawing/2014/main" id="{868524A4-3620-428C-ACB4-2A1940DE4EE4}"/>
                </a:ext>
              </a:extLst>
            </p:cNvPr>
            <p:cNvSpPr txBox="1"/>
            <p:nvPr/>
          </p:nvSpPr>
          <p:spPr>
            <a:xfrm>
              <a:off x="9750272" y="2130894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19</a:t>
              </a:r>
            </a:p>
          </p:txBody>
        </p:sp>
        <p:sp>
          <p:nvSpPr>
            <p:cNvPr id="70" name="Textfeld 69">
              <a:extLst>
                <a:ext uri="{FF2B5EF4-FFF2-40B4-BE49-F238E27FC236}">
                  <a16:creationId xmlns:a16="http://schemas.microsoft.com/office/drawing/2014/main" id="{3115A851-244A-4417-B015-D822CC17434C}"/>
                </a:ext>
              </a:extLst>
            </p:cNvPr>
            <p:cNvSpPr txBox="1"/>
            <p:nvPr/>
          </p:nvSpPr>
          <p:spPr>
            <a:xfrm>
              <a:off x="10011130" y="2130894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</a:p>
          </p:txBody>
        </p:sp>
        <p:sp>
          <p:nvSpPr>
            <p:cNvPr id="74" name="Textfeld 73">
              <a:extLst>
                <a:ext uri="{FF2B5EF4-FFF2-40B4-BE49-F238E27FC236}">
                  <a16:creationId xmlns:a16="http://schemas.microsoft.com/office/drawing/2014/main" id="{CBCDFC5B-7EA1-4063-9F96-2EB1E31B8D7E}"/>
                </a:ext>
              </a:extLst>
            </p:cNvPr>
            <p:cNvSpPr txBox="1"/>
            <p:nvPr/>
          </p:nvSpPr>
          <p:spPr>
            <a:xfrm>
              <a:off x="10208793" y="2138346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88" name="Textfeld 87">
              <a:extLst>
                <a:ext uri="{FF2B5EF4-FFF2-40B4-BE49-F238E27FC236}">
                  <a16:creationId xmlns:a16="http://schemas.microsoft.com/office/drawing/2014/main" id="{AD446D99-0BB6-4842-9A16-23BB45A42471}"/>
                </a:ext>
              </a:extLst>
            </p:cNvPr>
            <p:cNvSpPr txBox="1"/>
            <p:nvPr/>
          </p:nvSpPr>
          <p:spPr>
            <a:xfrm>
              <a:off x="10454923" y="2138446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34</a:t>
              </a: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5D695B92-5A40-4DBC-854E-D7112AE47E89}"/>
              </a:ext>
            </a:extLst>
          </p:cNvPr>
          <p:cNvGrpSpPr/>
          <p:nvPr/>
        </p:nvGrpSpPr>
        <p:grpSpPr>
          <a:xfrm>
            <a:off x="8866097" y="4402939"/>
            <a:ext cx="1980000" cy="1285292"/>
            <a:chOff x="6525794" y="2129392"/>
            <a:chExt cx="1980000" cy="1285292"/>
          </a:xfrm>
        </p:grpSpPr>
        <p:grpSp>
          <p:nvGrpSpPr>
            <p:cNvPr id="45" name="Gruppieren 44">
              <a:extLst>
                <a:ext uri="{FF2B5EF4-FFF2-40B4-BE49-F238E27FC236}">
                  <a16:creationId xmlns:a16="http://schemas.microsoft.com/office/drawing/2014/main" id="{02A4AE14-000A-4F6E-B5BE-E3FBDA1E4ACB}"/>
                </a:ext>
              </a:extLst>
            </p:cNvPr>
            <p:cNvGrpSpPr/>
            <p:nvPr/>
          </p:nvGrpSpPr>
          <p:grpSpPr>
            <a:xfrm>
              <a:off x="6525794" y="2154684"/>
              <a:ext cx="1980000" cy="1260000"/>
              <a:chOff x="3660000" y="1295400"/>
              <a:chExt cx="1800000" cy="1008000"/>
            </a:xfrm>
            <a:solidFill>
              <a:srgbClr val="FFFF00"/>
            </a:solidFill>
          </p:grpSpPr>
          <p:sp>
            <p:nvSpPr>
              <p:cNvPr id="46" name="Rechteck 45">
                <a:extLst>
                  <a:ext uri="{FF2B5EF4-FFF2-40B4-BE49-F238E27FC236}">
                    <a16:creationId xmlns:a16="http://schemas.microsoft.com/office/drawing/2014/main" id="{BF3EE8DA-B74F-44BD-94ED-45DA59A9D357}"/>
                  </a:ext>
                </a:extLst>
              </p:cNvPr>
              <p:cNvSpPr/>
              <p:nvPr/>
            </p:nvSpPr>
            <p:spPr>
              <a:xfrm>
                <a:off x="3660000" y="1295400"/>
                <a:ext cx="1800000" cy="10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cxnSp>
            <p:nvCxnSpPr>
              <p:cNvPr id="47" name="Gerader Verbinder 46">
                <a:extLst>
                  <a:ext uri="{FF2B5EF4-FFF2-40B4-BE49-F238E27FC236}">
                    <a16:creationId xmlns:a16="http://schemas.microsoft.com/office/drawing/2014/main" id="{726B335B-D3D7-4B67-9836-F1F53C72634A}"/>
                  </a:ext>
                </a:extLst>
              </p:cNvPr>
              <p:cNvCxnSpPr/>
              <p:nvPr/>
            </p:nvCxnSpPr>
            <p:spPr>
              <a:xfrm>
                <a:off x="3660000" y="1547818"/>
                <a:ext cx="1800000" cy="0"/>
              </a:xfrm>
              <a:prstGeom prst="line">
                <a:avLst/>
              </a:prstGeom>
              <a:grpFill/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Gerader Verbinder 47">
                <a:extLst>
                  <a:ext uri="{FF2B5EF4-FFF2-40B4-BE49-F238E27FC236}">
                    <a16:creationId xmlns:a16="http://schemas.microsoft.com/office/drawing/2014/main" id="{0A143DD6-C862-4C53-B85A-C3BD7D20B8CD}"/>
                  </a:ext>
                </a:extLst>
              </p:cNvPr>
              <p:cNvCxnSpPr/>
              <p:nvPr/>
            </p:nvCxnSpPr>
            <p:spPr>
              <a:xfrm>
                <a:off x="3660000" y="1681166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Gerader Verbinder 48">
                <a:extLst>
                  <a:ext uri="{FF2B5EF4-FFF2-40B4-BE49-F238E27FC236}">
                    <a16:creationId xmlns:a16="http://schemas.microsoft.com/office/drawing/2014/main" id="{A3E4CC56-51AA-42FC-96D1-2B66057666F8}"/>
                  </a:ext>
                </a:extLst>
              </p:cNvPr>
              <p:cNvCxnSpPr/>
              <p:nvPr/>
            </p:nvCxnSpPr>
            <p:spPr>
              <a:xfrm>
                <a:off x="3660000" y="1800225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Gerader Verbinder 49">
                <a:extLst>
                  <a:ext uri="{FF2B5EF4-FFF2-40B4-BE49-F238E27FC236}">
                    <a16:creationId xmlns:a16="http://schemas.microsoft.com/office/drawing/2014/main" id="{0B4C5A46-99BD-4C75-B8F7-6AD343E98461}"/>
                  </a:ext>
                </a:extLst>
              </p:cNvPr>
              <p:cNvCxnSpPr/>
              <p:nvPr/>
            </p:nvCxnSpPr>
            <p:spPr>
              <a:xfrm>
                <a:off x="3660000" y="1933576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Gerader Verbinder 50">
                <a:extLst>
                  <a:ext uri="{FF2B5EF4-FFF2-40B4-BE49-F238E27FC236}">
                    <a16:creationId xmlns:a16="http://schemas.microsoft.com/office/drawing/2014/main" id="{6F1D2181-FF13-4C88-8F85-7D4713C83703}"/>
                  </a:ext>
                </a:extLst>
              </p:cNvPr>
              <p:cNvCxnSpPr/>
              <p:nvPr/>
            </p:nvCxnSpPr>
            <p:spPr>
              <a:xfrm>
                <a:off x="3660000" y="2062164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Gerader Verbinder 51">
                <a:extLst>
                  <a:ext uri="{FF2B5EF4-FFF2-40B4-BE49-F238E27FC236}">
                    <a16:creationId xmlns:a16="http://schemas.microsoft.com/office/drawing/2014/main" id="{257DEFC9-1F07-4FE1-AE96-4B297A2563A5}"/>
                  </a:ext>
                </a:extLst>
              </p:cNvPr>
              <p:cNvCxnSpPr/>
              <p:nvPr/>
            </p:nvCxnSpPr>
            <p:spPr>
              <a:xfrm>
                <a:off x="3660000" y="2190749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9" name="Textfeld 88">
              <a:extLst>
                <a:ext uri="{FF2B5EF4-FFF2-40B4-BE49-F238E27FC236}">
                  <a16:creationId xmlns:a16="http://schemas.microsoft.com/office/drawing/2014/main" id="{6A5DAB90-6289-4A58-AE1E-3D9363EB0DAF}"/>
                </a:ext>
              </a:extLst>
            </p:cNvPr>
            <p:cNvSpPr txBox="1"/>
            <p:nvPr/>
          </p:nvSpPr>
          <p:spPr>
            <a:xfrm>
              <a:off x="6924089" y="2129392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90" name="Textfeld 89">
              <a:extLst>
                <a:ext uri="{FF2B5EF4-FFF2-40B4-BE49-F238E27FC236}">
                  <a16:creationId xmlns:a16="http://schemas.microsoft.com/office/drawing/2014/main" id="{595489D5-75A9-4908-BDB1-38E98F4AE5E8}"/>
                </a:ext>
              </a:extLst>
            </p:cNvPr>
            <p:cNvSpPr txBox="1"/>
            <p:nvPr/>
          </p:nvSpPr>
          <p:spPr>
            <a:xfrm>
              <a:off x="7184947" y="2129392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</a:p>
          </p:txBody>
        </p:sp>
        <p:sp>
          <p:nvSpPr>
            <p:cNvPr id="91" name="Textfeld 90">
              <a:extLst>
                <a:ext uri="{FF2B5EF4-FFF2-40B4-BE49-F238E27FC236}">
                  <a16:creationId xmlns:a16="http://schemas.microsoft.com/office/drawing/2014/main" id="{52E4E78E-D8B0-4F3E-A690-460992362810}"/>
                </a:ext>
              </a:extLst>
            </p:cNvPr>
            <p:cNvSpPr txBox="1"/>
            <p:nvPr/>
          </p:nvSpPr>
          <p:spPr>
            <a:xfrm>
              <a:off x="7382610" y="2136844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</a:p>
          </p:txBody>
        </p:sp>
        <p:sp>
          <p:nvSpPr>
            <p:cNvPr id="92" name="Textfeld 91">
              <a:extLst>
                <a:ext uri="{FF2B5EF4-FFF2-40B4-BE49-F238E27FC236}">
                  <a16:creationId xmlns:a16="http://schemas.microsoft.com/office/drawing/2014/main" id="{D0001857-6F42-493F-AF9F-937598E7D834}"/>
                </a:ext>
              </a:extLst>
            </p:cNvPr>
            <p:cNvSpPr txBox="1"/>
            <p:nvPr/>
          </p:nvSpPr>
          <p:spPr>
            <a:xfrm>
              <a:off x="7628740" y="2136944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46</a:t>
              </a:r>
            </a:p>
          </p:txBody>
        </p:sp>
      </p:grp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5BB786A1-B27C-42D5-A091-1F2107165E87}"/>
              </a:ext>
            </a:extLst>
          </p:cNvPr>
          <p:cNvGrpSpPr/>
          <p:nvPr/>
        </p:nvGrpSpPr>
        <p:grpSpPr>
          <a:xfrm>
            <a:off x="8866097" y="4389654"/>
            <a:ext cx="1980000" cy="1298577"/>
            <a:chOff x="3671861" y="2129392"/>
            <a:chExt cx="1980000" cy="1298577"/>
          </a:xfrm>
        </p:grpSpPr>
        <p:grpSp>
          <p:nvGrpSpPr>
            <p:cNvPr id="36" name="Gruppieren 35">
              <a:extLst>
                <a:ext uri="{FF2B5EF4-FFF2-40B4-BE49-F238E27FC236}">
                  <a16:creationId xmlns:a16="http://schemas.microsoft.com/office/drawing/2014/main" id="{9B66F6D3-0B0A-4CE6-AE79-E5A2DA3291FB}"/>
                </a:ext>
              </a:extLst>
            </p:cNvPr>
            <p:cNvGrpSpPr/>
            <p:nvPr/>
          </p:nvGrpSpPr>
          <p:grpSpPr>
            <a:xfrm>
              <a:off x="3671861" y="2167969"/>
              <a:ext cx="1980000" cy="1260000"/>
              <a:chOff x="3660000" y="1295400"/>
              <a:chExt cx="1800000" cy="1008000"/>
            </a:xfrm>
            <a:solidFill>
              <a:srgbClr val="FFFF00"/>
            </a:solidFill>
          </p:grpSpPr>
          <p:sp>
            <p:nvSpPr>
              <p:cNvPr id="37" name="Rechteck 36">
                <a:extLst>
                  <a:ext uri="{FF2B5EF4-FFF2-40B4-BE49-F238E27FC236}">
                    <a16:creationId xmlns:a16="http://schemas.microsoft.com/office/drawing/2014/main" id="{425E4635-A3A2-4F6C-ADAE-81037EDA3358}"/>
                  </a:ext>
                </a:extLst>
              </p:cNvPr>
              <p:cNvSpPr/>
              <p:nvPr/>
            </p:nvSpPr>
            <p:spPr>
              <a:xfrm>
                <a:off x="3660000" y="1295400"/>
                <a:ext cx="1800000" cy="10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cxnSp>
            <p:nvCxnSpPr>
              <p:cNvPr id="38" name="Gerader Verbinder 37">
                <a:extLst>
                  <a:ext uri="{FF2B5EF4-FFF2-40B4-BE49-F238E27FC236}">
                    <a16:creationId xmlns:a16="http://schemas.microsoft.com/office/drawing/2014/main" id="{60601E9F-0B0F-4022-A344-E6374AA20DF0}"/>
                  </a:ext>
                </a:extLst>
              </p:cNvPr>
              <p:cNvCxnSpPr/>
              <p:nvPr/>
            </p:nvCxnSpPr>
            <p:spPr>
              <a:xfrm>
                <a:off x="3660000" y="1547818"/>
                <a:ext cx="1800000" cy="0"/>
              </a:xfrm>
              <a:prstGeom prst="line">
                <a:avLst/>
              </a:prstGeom>
              <a:grpFill/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Gerader Verbinder 38">
                <a:extLst>
                  <a:ext uri="{FF2B5EF4-FFF2-40B4-BE49-F238E27FC236}">
                    <a16:creationId xmlns:a16="http://schemas.microsoft.com/office/drawing/2014/main" id="{AA07E429-88C8-4CB5-BA07-449CE70E4CD5}"/>
                  </a:ext>
                </a:extLst>
              </p:cNvPr>
              <p:cNvCxnSpPr/>
              <p:nvPr/>
            </p:nvCxnSpPr>
            <p:spPr>
              <a:xfrm>
                <a:off x="3660000" y="1681166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Gerader Verbinder 39">
                <a:extLst>
                  <a:ext uri="{FF2B5EF4-FFF2-40B4-BE49-F238E27FC236}">
                    <a16:creationId xmlns:a16="http://schemas.microsoft.com/office/drawing/2014/main" id="{D4E97D46-0446-4A47-A459-DD993AA39E44}"/>
                  </a:ext>
                </a:extLst>
              </p:cNvPr>
              <p:cNvCxnSpPr/>
              <p:nvPr/>
            </p:nvCxnSpPr>
            <p:spPr>
              <a:xfrm>
                <a:off x="3660000" y="1800225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Gerader Verbinder 40">
                <a:extLst>
                  <a:ext uri="{FF2B5EF4-FFF2-40B4-BE49-F238E27FC236}">
                    <a16:creationId xmlns:a16="http://schemas.microsoft.com/office/drawing/2014/main" id="{05900E5F-E96D-4E28-BC4D-C73C6A656262}"/>
                  </a:ext>
                </a:extLst>
              </p:cNvPr>
              <p:cNvCxnSpPr/>
              <p:nvPr/>
            </p:nvCxnSpPr>
            <p:spPr>
              <a:xfrm>
                <a:off x="3660000" y="1933576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Gerader Verbinder 41">
                <a:extLst>
                  <a:ext uri="{FF2B5EF4-FFF2-40B4-BE49-F238E27FC236}">
                    <a16:creationId xmlns:a16="http://schemas.microsoft.com/office/drawing/2014/main" id="{B3868EF7-2AE2-4D1C-9A92-D5140C21B42A}"/>
                  </a:ext>
                </a:extLst>
              </p:cNvPr>
              <p:cNvCxnSpPr/>
              <p:nvPr/>
            </p:nvCxnSpPr>
            <p:spPr>
              <a:xfrm>
                <a:off x="3660000" y="2062164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Gerader Verbinder 42">
                <a:extLst>
                  <a:ext uri="{FF2B5EF4-FFF2-40B4-BE49-F238E27FC236}">
                    <a16:creationId xmlns:a16="http://schemas.microsoft.com/office/drawing/2014/main" id="{A049DFA5-BFA3-4579-9B95-8D763BA50CEF}"/>
                  </a:ext>
                </a:extLst>
              </p:cNvPr>
              <p:cNvCxnSpPr/>
              <p:nvPr/>
            </p:nvCxnSpPr>
            <p:spPr>
              <a:xfrm>
                <a:off x="3660000" y="2190749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3" name="Textfeld 92">
              <a:extLst>
                <a:ext uri="{FF2B5EF4-FFF2-40B4-BE49-F238E27FC236}">
                  <a16:creationId xmlns:a16="http://schemas.microsoft.com/office/drawing/2014/main" id="{E4E5F576-66AE-4D2C-885C-0328653AE030}"/>
                </a:ext>
              </a:extLst>
            </p:cNvPr>
            <p:cNvSpPr txBox="1"/>
            <p:nvPr/>
          </p:nvSpPr>
          <p:spPr>
            <a:xfrm>
              <a:off x="4026445" y="2129392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22</a:t>
              </a:r>
            </a:p>
          </p:txBody>
        </p:sp>
        <p:sp>
          <p:nvSpPr>
            <p:cNvPr id="94" name="Textfeld 93">
              <a:extLst>
                <a:ext uri="{FF2B5EF4-FFF2-40B4-BE49-F238E27FC236}">
                  <a16:creationId xmlns:a16="http://schemas.microsoft.com/office/drawing/2014/main" id="{05562A76-1713-40E6-BFB5-63CC021AA19F}"/>
                </a:ext>
              </a:extLst>
            </p:cNvPr>
            <p:cNvSpPr txBox="1"/>
            <p:nvPr/>
          </p:nvSpPr>
          <p:spPr>
            <a:xfrm>
              <a:off x="4287303" y="2129392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</a:p>
          </p:txBody>
        </p:sp>
        <p:sp>
          <p:nvSpPr>
            <p:cNvPr id="95" name="Textfeld 94">
              <a:extLst>
                <a:ext uri="{FF2B5EF4-FFF2-40B4-BE49-F238E27FC236}">
                  <a16:creationId xmlns:a16="http://schemas.microsoft.com/office/drawing/2014/main" id="{6FB4C09D-6B76-4B87-96BE-7764B5824E8E}"/>
                </a:ext>
              </a:extLst>
            </p:cNvPr>
            <p:cNvSpPr txBox="1"/>
            <p:nvPr/>
          </p:nvSpPr>
          <p:spPr>
            <a:xfrm>
              <a:off x="4484966" y="2136844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</a:p>
          </p:txBody>
        </p:sp>
        <p:sp>
          <p:nvSpPr>
            <p:cNvPr id="96" name="Textfeld 95">
              <a:extLst>
                <a:ext uri="{FF2B5EF4-FFF2-40B4-BE49-F238E27FC236}">
                  <a16:creationId xmlns:a16="http://schemas.microsoft.com/office/drawing/2014/main" id="{51C9AD5D-CB01-4C9E-8516-F937F40B8148}"/>
                </a:ext>
              </a:extLst>
            </p:cNvPr>
            <p:cNvSpPr txBox="1"/>
            <p:nvPr/>
          </p:nvSpPr>
          <p:spPr>
            <a:xfrm>
              <a:off x="4731096" y="2136944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36</a:t>
              </a:r>
            </a:p>
          </p:txBody>
        </p:sp>
      </p:grp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0783DE97-43F1-4939-88B3-B3C68B288960}"/>
              </a:ext>
            </a:extLst>
          </p:cNvPr>
          <p:cNvGrpSpPr/>
          <p:nvPr/>
        </p:nvGrpSpPr>
        <p:grpSpPr>
          <a:xfrm>
            <a:off x="8866097" y="4422560"/>
            <a:ext cx="1980000" cy="1306187"/>
            <a:chOff x="797321" y="2122813"/>
            <a:chExt cx="1980000" cy="1306187"/>
          </a:xfrm>
        </p:grpSpPr>
        <p:grpSp>
          <p:nvGrpSpPr>
            <p:cNvPr id="24" name="Gruppieren 23">
              <a:extLst>
                <a:ext uri="{FF2B5EF4-FFF2-40B4-BE49-F238E27FC236}">
                  <a16:creationId xmlns:a16="http://schemas.microsoft.com/office/drawing/2014/main" id="{12DBE4DC-671A-41C9-AF21-89CBB063872F}"/>
                </a:ext>
              </a:extLst>
            </p:cNvPr>
            <p:cNvGrpSpPr/>
            <p:nvPr/>
          </p:nvGrpSpPr>
          <p:grpSpPr>
            <a:xfrm>
              <a:off x="797321" y="2169000"/>
              <a:ext cx="1980000" cy="1260000"/>
              <a:chOff x="3660000" y="1295400"/>
              <a:chExt cx="1800000" cy="1008000"/>
            </a:xfrm>
            <a:solidFill>
              <a:srgbClr val="FFFF00"/>
            </a:solidFill>
          </p:grpSpPr>
          <p:sp>
            <p:nvSpPr>
              <p:cNvPr id="27" name="Rechteck 26">
                <a:extLst>
                  <a:ext uri="{FF2B5EF4-FFF2-40B4-BE49-F238E27FC236}">
                    <a16:creationId xmlns:a16="http://schemas.microsoft.com/office/drawing/2014/main" id="{F0EE0145-4D3E-40E1-880B-4EC85C1CDC70}"/>
                  </a:ext>
                </a:extLst>
              </p:cNvPr>
              <p:cNvSpPr/>
              <p:nvPr/>
            </p:nvSpPr>
            <p:spPr>
              <a:xfrm>
                <a:off x="3660000" y="1295400"/>
                <a:ext cx="1800000" cy="10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cxnSp>
            <p:nvCxnSpPr>
              <p:cNvPr id="28" name="Gerader Verbinder 27">
                <a:extLst>
                  <a:ext uri="{FF2B5EF4-FFF2-40B4-BE49-F238E27FC236}">
                    <a16:creationId xmlns:a16="http://schemas.microsoft.com/office/drawing/2014/main" id="{23895DA7-DBC0-4CCE-8D1B-1BF2285A758F}"/>
                  </a:ext>
                </a:extLst>
              </p:cNvPr>
              <p:cNvCxnSpPr/>
              <p:nvPr/>
            </p:nvCxnSpPr>
            <p:spPr>
              <a:xfrm>
                <a:off x="3660000" y="1547818"/>
                <a:ext cx="1800000" cy="0"/>
              </a:xfrm>
              <a:prstGeom prst="line">
                <a:avLst/>
              </a:prstGeom>
              <a:grpFill/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Gerader Verbinder 28">
                <a:extLst>
                  <a:ext uri="{FF2B5EF4-FFF2-40B4-BE49-F238E27FC236}">
                    <a16:creationId xmlns:a16="http://schemas.microsoft.com/office/drawing/2014/main" id="{6F68A938-F357-49A3-9E61-BCD78BF08F03}"/>
                  </a:ext>
                </a:extLst>
              </p:cNvPr>
              <p:cNvCxnSpPr/>
              <p:nvPr/>
            </p:nvCxnSpPr>
            <p:spPr>
              <a:xfrm>
                <a:off x="3660000" y="1681166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Gerader Verbinder 29">
                <a:extLst>
                  <a:ext uri="{FF2B5EF4-FFF2-40B4-BE49-F238E27FC236}">
                    <a16:creationId xmlns:a16="http://schemas.microsoft.com/office/drawing/2014/main" id="{19924A4F-979C-47EC-9EF5-36E6ED4FB051}"/>
                  </a:ext>
                </a:extLst>
              </p:cNvPr>
              <p:cNvCxnSpPr/>
              <p:nvPr/>
            </p:nvCxnSpPr>
            <p:spPr>
              <a:xfrm>
                <a:off x="3660000" y="1800225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Gerader Verbinder 30">
                <a:extLst>
                  <a:ext uri="{FF2B5EF4-FFF2-40B4-BE49-F238E27FC236}">
                    <a16:creationId xmlns:a16="http://schemas.microsoft.com/office/drawing/2014/main" id="{1AAF76D7-A795-41C4-BF83-0388F2F4783D}"/>
                  </a:ext>
                </a:extLst>
              </p:cNvPr>
              <p:cNvCxnSpPr/>
              <p:nvPr/>
            </p:nvCxnSpPr>
            <p:spPr>
              <a:xfrm>
                <a:off x="3660000" y="1933576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Gerader Verbinder 31">
                <a:extLst>
                  <a:ext uri="{FF2B5EF4-FFF2-40B4-BE49-F238E27FC236}">
                    <a16:creationId xmlns:a16="http://schemas.microsoft.com/office/drawing/2014/main" id="{CFA4116F-1F2D-4E64-8584-7370CCCBF6D9}"/>
                  </a:ext>
                </a:extLst>
              </p:cNvPr>
              <p:cNvCxnSpPr/>
              <p:nvPr/>
            </p:nvCxnSpPr>
            <p:spPr>
              <a:xfrm>
                <a:off x="3660000" y="2062164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Gerader Verbinder 32">
                <a:extLst>
                  <a:ext uri="{FF2B5EF4-FFF2-40B4-BE49-F238E27FC236}">
                    <a16:creationId xmlns:a16="http://schemas.microsoft.com/office/drawing/2014/main" id="{E733C61B-E1F7-434F-B668-0C5CAF802E8B}"/>
                  </a:ext>
                </a:extLst>
              </p:cNvPr>
              <p:cNvCxnSpPr/>
              <p:nvPr/>
            </p:nvCxnSpPr>
            <p:spPr>
              <a:xfrm>
                <a:off x="3660000" y="2190749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7" name="Textfeld 96">
              <a:extLst>
                <a:ext uri="{FF2B5EF4-FFF2-40B4-BE49-F238E27FC236}">
                  <a16:creationId xmlns:a16="http://schemas.microsoft.com/office/drawing/2014/main" id="{39501AAD-E194-44B0-8637-3C5136F10F4A}"/>
                </a:ext>
              </a:extLst>
            </p:cNvPr>
            <p:cNvSpPr txBox="1"/>
            <p:nvPr/>
          </p:nvSpPr>
          <p:spPr>
            <a:xfrm>
              <a:off x="1173807" y="2122813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18</a:t>
              </a:r>
            </a:p>
          </p:txBody>
        </p:sp>
        <p:sp>
          <p:nvSpPr>
            <p:cNvPr id="98" name="Textfeld 97">
              <a:extLst>
                <a:ext uri="{FF2B5EF4-FFF2-40B4-BE49-F238E27FC236}">
                  <a16:creationId xmlns:a16="http://schemas.microsoft.com/office/drawing/2014/main" id="{EB312014-82DD-4F97-A8A4-C3B5322F7D70}"/>
                </a:ext>
              </a:extLst>
            </p:cNvPr>
            <p:cNvSpPr txBox="1"/>
            <p:nvPr/>
          </p:nvSpPr>
          <p:spPr>
            <a:xfrm>
              <a:off x="1434665" y="2122813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</a:p>
          </p:txBody>
        </p:sp>
        <p:sp>
          <p:nvSpPr>
            <p:cNvPr id="99" name="Textfeld 98">
              <a:extLst>
                <a:ext uri="{FF2B5EF4-FFF2-40B4-BE49-F238E27FC236}">
                  <a16:creationId xmlns:a16="http://schemas.microsoft.com/office/drawing/2014/main" id="{173471B4-17C7-4DC8-904B-0E7374083D02}"/>
                </a:ext>
              </a:extLst>
            </p:cNvPr>
            <p:cNvSpPr txBox="1"/>
            <p:nvPr/>
          </p:nvSpPr>
          <p:spPr>
            <a:xfrm>
              <a:off x="1632328" y="2130265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100" name="Textfeld 99">
              <a:extLst>
                <a:ext uri="{FF2B5EF4-FFF2-40B4-BE49-F238E27FC236}">
                  <a16:creationId xmlns:a16="http://schemas.microsoft.com/office/drawing/2014/main" id="{16DF0E6F-52EC-400D-9467-1B74E9CA1BFC}"/>
                </a:ext>
              </a:extLst>
            </p:cNvPr>
            <p:cNvSpPr txBox="1"/>
            <p:nvPr/>
          </p:nvSpPr>
          <p:spPr>
            <a:xfrm>
              <a:off x="1878458" y="2130365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44</a:t>
              </a:r>
            </a:p>
          </p:txBody>
        </p:sp>
      </p:grp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82CFDFF-F2B6-4318-9FA0-A3E5048C4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70B6-D8FE-46DD-A866-93C5CC603F00}" type="slidenum">
              <a:rPr lang="de-DE" smtClean="0"/>
              <a:t>11</a:t>
            </a:fld>
            <a:endParaRPr lang="de-DE"/>
          </a:p>
        </p:txBody>
      </p:sp>
      <p:pic>
        <p:nvPicPr>
          <p:cNvPr id="62" name="Grafik 61">
            <a:extLst>
              <a:ext uri="{FF2B5EF4-FFF2-40B4-BE49-F238E27FC236}">
                <a16:creationId xmlns:a16="http://schemas.microsoft.com/office/drawing/2014/main" id="{994B4E07-DD49-4B64-8B98-B6CB16D7CC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162378" y="4460870"/>
            <a:ext cx="509662" cy="1260000"/>
          </a:xfrm>
          <a:prstGeom prst="rect">
            <a:avLst/>
          </a:prstGeom>
        </p:spPr>
      </p:pic>
      <p:sp>
        <p:nvSpPr>
          <p:cNvPr id="68" name="Textfeld 67">
            <a:extLst>
              <a:ext uri="{FF2B5EF4-FFF2-40B4-BE49-F238E27FC236}">
                <a16:creationId xmlns:a16="http://schemas.microsoft.com/office/drawing/2014/main" id="{0A020169-F7E9-496B-9DF7-CD0D561EECA5}"/>
              </a:ext>
            </a:extLst>
          </p:cNvPr>
          <p:cNvSpPr txBox="1"/>
          <p:nvPr/>
        </p:nvSpPr>
        <p:spPr>
          <a:xfrm>
            <a:off x="797321" y="4231842"/>
            <a:ext cx="67877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Der Spielleiter sammelt alle Karten ein.</a:t>
            </a:r>
          </a:p>
        </p:txBody>
      </p:sp>
    </p:spTree>
    <p:extLst>
      <p:ext uri="{BB962C8B-B14F-4D97-AF65-F5344CB8AC3E}">
        <p14:creationId xmlns:p14="http://schemas.microsoft.com/office/powerpoint/2010/main" val="315646526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884868" y="-1971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C4287BF4-4027-40AC-8D56-E1EB0D379DE5}"/>
              </a:ext>
            </a:extLst>
          </p:cNvPr>
          <p:cNvGrpSpPr/>
          <p:nvPr/>
        </p:nvGrpSpPr>
        <p:grpSpPr>
          <a:xfrm>
            <a:off x="3699544" y="2137717"/>
            <a:ext cx="1980000" cy="1283790"/>
            <a:chOff x="9361397" y="2130894"/>
            <a:chExt cx="1980000" cy="1283790"/>
          </a:xfrm>
        </p:grpSpPr>
        <p:grpSp>
          <p:nvGrpSpPr>
            <p:cNvPr id="54" name="Gruppieren 53">
              <a:extLst>
                <a:ext uri="{FF2B5EF4-FFF2-40B4-BE49-F238E27FC236}">
                  <a16:creationId xmlns:a16="http://schemas.microsoft.com/office/drawing/2014/main" id="{F4E4BE83-A7FA-4669-AA35-555F6CB6E1AC}"/>
                </a:ext>
              </a:extLst>
            </p:cNvPr>
            <p:cNvGrpSpPr/>
            <p:nvPr/>
          </p:nvGrpSpPr>
          <p:grpSpPr>
            <a:xfrm>
              <a:off x="9361397" y="2154684"/>
              <a:ext cx="1980000" cy="1260000"/>
              <a:chOff x="3660000" y="1295400"/>
              <a:chExt cx="1800000" cy="1008000"/>
            </a:xfrm>
            <a:solidFill>
              <a:srgbClr val="FFFF00"/>
            </a:solidFill>
          </p:grpSpPr>
          <p:sp>
            <p:nvSpPr>
              <p:cNvPr id="55" name="Rechteck 54">
                <a:extLst>
                  <a:ext uri="{FF2B5EF4-FFF2-40B4-BE49-F238E27FC236}">
                    <a16:creationId xmlns:a16="http://schemas.microsoft.com/office/drawing/2014/main" id="{A8375F6B-C182-4ABE-AA75-2C4210E56242}"/>
                  </a:ext>
                </a:extLst>
              </p:cNvPr>
              <p:cNvSpPr/>
              <p:nvPr/>
            </p:nvSpPr>
            <p:spPr>
              <a:xfrm>
                <a:off x="3660000" y="1295400"/>
                <a:ext cx="1800000" cy="10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cxnSp>
            <p:nvCxnSpPr>
              <p:cNvPr id="56" name="Gerader Verbinder 55">
                <a:extLst>
                  <a:ext uri="{FF2B5EF4-FFF2-40B4-BE49-F238E27FC236}">
                    <a16:creationId xmlns:a16="http://schemas.microsoft.com/office/drawing/2014/main" id="{0CB38EB4-41B1-4CC1-969A-DB660AE7C4DF}"/>
                  </a:ext>
                </a:extLst>
              </p:cNvPr>
              <p:cNvCxnSpPr/>
              <p:nvPr/>
            </p:nvCxnSpPr>
            <p:spPr>
              <a:xfrm>
                <a:off x="3660000" y="1547818"/>
                <a:ext cx="1800000" cy="0"/>
              </a:xfrm>
              <a:prstGeom prst="line">
                <a:avLst/>
              </a:prstGeom>
              <a:grpFill/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Gerader Verbinder 56">
                <a:extLst>
                  <a:ext uri="{FF2B5EF4-FFF2-40B4-BE49-F238E27FC236}">
                    <a16:creationId xmlns:a16="http://schemas.microsoft.com/office/drawing/2014/main" id="{C47CFD3E-EF77-411B-BE5C-D113CC422036}"/>
                  </a:ext>
                </a:extLst>
              </p:cNvPr>
              <p:cNvCxnSpPr/>
              <p:nvPr/>
            </p:nvCxnSpPr>
            <p:spPr>
              <a:xfrm>
                <a:off x="3660000" y="1681166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Gerader Verbinder 57">
                <a:extLst>
                  <a:ext uri="{FF2B5EF4-FFF2-40B4-BE49-F238E27FC236}">
                    <a16:creationId xmlns:a16="http://schemas.microsoft.com/office/drawing/2014/main" id="{78CF84DB-A6EF-4607-AB29-C62EE98A6D0F}"/>
                  </a:ext>
                </a:extLst>
              </p:cNvPr>
              <p:cNvCxnSpPr/>
              <p:nvPr/>
            </p:nvCxnSpPr>
            <p:spPr>
              <a:xfrm>
                <a:off x="3660000" y="1800225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Gerader Verbinder 58">
                <a:extLst>
                  <a:ext uri="{FF2B5EF4-FFF2-40B4-BE49-F238E27FC236}">
                    <a16:creationId xmlns:a16="http://schemas.microsoft.com/office/drawing/2014/main" id="{6754DA9B-DDE5-4A24-BCEA-A46D12EBF13F}"/>
                  </a:ext>
                </a:extLst>
              </p:cNvPr>
              <p:cNvCxnSpPr/>
              <p:nvPr/>
            </p:nvCxnSpPr>
            <p:spPr>
              <a:xfrm>
                <a:off x="3660000" y="1933576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Gerader Verbinder 59">
                <a:extLst>
                  <a:ext uri="{FF2B5EF4-FFF2-40B4-BE49-F238E27FC236}">
                    <a16:creationId xmlns:a16="http://schemas.microsoft.com/office/drawing/2014/main" id="{ABAF4CBC-2524-4A4F-994F-27C9D98DB742}"/>
                  </a:ext>
                </a:extLst>
              </p:cNvPr>
              <p:cNvCxnSpPr/>
              <p:nvPr/>
            </p:nvCxnSpPr>
            <p:spPr>
              <a:xfrm>
                <a:off x="3660000" y="2062164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Gerader Verbinder 60">
                <a:extLst>
                  <a:ext uri="{FF2B5EF4-FFF2-40B4-BE49-F238E27FC236}">
                    <a16:creationId xmlns:a16="http://schemas.microsoft.com/office/drawing/2014/main" id="{30B27317-4DC6-4A61-AE0B-0BE3CE92D921}"/>
                  </a:ext>
                </a:extLst>
              </p:cNvPr>
              <p:cNvCxnSpPr/>
              <p:nvPr/>
            </p:nvCxnSpPr>
            <p:spPr>
              <a:xfrm>
                <a:off x="3660000" y="2190749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6" name="Textfeld 65">
              <a:extLst>
                <a:ext uri="{FF2B5EF4-FFF2-40B4-BE49-F238E27FC236}">
                  <a16:creationId xmlns:a16="http://schemas.microsoft.com/office/drawing/2014/main" id="{868524A4-3620-428C-ACB4-2A1940DE4EE4}"/>
                </a:ext>
              </a:extLst>
            </p:cNvPr>
            <p:cNvSpPr txBox="1"/>
            <p:nvPr/>
          </p:nvSpPr>
          <p:spPr>
            <a:xfrm>
              <a:off x="9750272" y="2130894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19</a:t>
              </a:r>
            </a:p>
          </p:txBody>
        </p:sp>
        <p:sp>
          <p:nvSpPr>
            <p:cNvPr id="70" name="Textfeld 69">
              <a:extLst>
                <a:ext uri="{FF2B5EF4-FFF2-40B4-BE49-F238E27FC236}">
                  <a16:creationId xmlns:a16="http://schemas.microsoft.com/office/drawing/2014/main" id="{3115A851-244A-4417-B015-D822CC17434C}"/>
                </a:ext>
              </a:extLst>
            </p:cNvPr>
            <p:cNvSpPr txBox="1"/>
            <p:nvPr/>
          </p:nvSpPr>
          <p:spPr>
            <a:xfrm>
              <a:off x="10011130" y="2130894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</a:p>
          </p:txBody>
        </p:sp>
        <p:sp>
          <p:nvSpPr>
            <p:cNvPr id="74" name="Textfeld 73">
              <a:extLst>
                <a:ext uri="{FF2B5EF4-FFF2-40B4-BE49-F238E27FC236}">
                  <a16:creationId xmlns:a16="http://schemas.microsoft.com/office/drawing/2014/main" id="{CBCDFC5B-7EA1-4063-9F96-2EB1E31B8D7E}"/>
                </a:ext>
              </a:extLst>
            </p:cNvPr>
            <p:cNvSpPr txBox="1"/>
            <p:nvPr/>
          </p:nvSpPr>
          <p:spPr>
            <a:xfrm>
              <a:off x="10208793" y="2138346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88" name="Textfeld 87">
              <a:extLst>
                <a:ext uri="{FF2B5EF4-FFF2-40B4-BE49-F238E27FC236}">
                  <a16:creationId xmlns:a16="http://schemas.microsoft.com/office/drawing/2014/main" id="{AD446D99-0BB6-4842-9A16-23BB45A42471}"/>
                </a:ext>
              </a:extLst>
            </p:cNvPr>
            <p:cNvSpPr txBox="1"/>
            <p:nvPr/>
          </p:nvSpPr>
          <p:spPr>
            <a:xfrm>
              <a:off x="10454923" y="2138446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36</a:t>
              </a:r>
            </a:p>
          </p:txBody>
        </p:sp>
      </p:grpSp>
      <p:pic>
        <p:nvPicPr>
          <p:cNvPr id="35" name="Grafik 34">
            <a:extLst>
              <a:ext uri="{FF2B5EF4-FFF2-40B4-BE49-F238E27FC236}">
                <a16:creationId xmlns:a16="http://schemas.microsoft.com/office/drawing/2014/main" id="{9A698B45-CB42-4890-A73B-581C25F675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20715" y="1157657"/>
            <a:ext cx="369869" cy="914400"/>
          </a:xfrm>
          <a:prstGeom prst="rect">
            <a:avLst/>
          </a:prstGeom>
        </p:spPr>
      </p:pic>
      <p:pic>
        <p:nvPicPr>
          <p:cNvPr id="63" name="Grafik 62">
            <a:extLst>
              <a:ext uri="{FF2B5EF4-FFF2-40B4-BE49-F238E27FC236}">
                <a16:creationId xmlns:a16="http://schemas.microsoft.com/office/drawing/2014/main" id="{693AA013-4D6F-4D6C-A225-3B5F34F5DB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367520" y="1143341"/>
            <a:ext cx="369869" cy="914400"/>
          </a:xfrm>
          <a:prstGeom prst="rect">
            <a:avLst/>
          </a:prstGeom>
        </p:spPr>
      </p:pic>
      <p:pic>
        <p:nvPicPr>
          <p:cNvPr id="64" name="Grafik 63">
            <a:extLst>
              <a:ext uri="{FF2B5EF4-FFF2-40B4-BE49-F238E27FC236}">
                <a16:creationId xmlns:a16="http://schemas.microsoft.com/office/drawing/2014/main" id="{3F2B39DC-2C8C-4E45-91C1-4926F3C1EF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4433611" y="1156626"/>
            <a:ext cx="493159" cy="914400"/>
          </a:xfrm>
          <a:prstGeom prst="rect">
            <a:avLst/>
          </a:prstGeom>
        </p:spPr>
      </p:pic>
      <p:pic>
        <p:nvPicPr>
          <p:cNvPr id="65" name="Grafik 64">
            <a:extLst>
              <a:ext uri="{FF2B5EF4-FFF2-40B4-BE49-F238E27FC236}">
                <a16:creationId xmlns:a16="http://schemas.microsoft.com/office/drawing/2014/main" id="{05F4EA67-8F14-413F-8037-0452D5B459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104817" y="1142310"/>
            <a:ext cx="493159" cy="914400"/>
          </a:xfrm>
          <a:prstGeom prst="rect">
            <a:avLst/>
          </a:prstGeom>
        </p:spPr>
      </p:pic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0A9BE244-E3A4-4C33-90DE-8ED8CC0EE111}"/>
              </a:ext>
            </a:extLst>
          </p:cNvPr>
          <p:cNvGrpSpPr/>
          <p:nvPr/>
        </p:nvGrpSpPr>
        <p:grpSpPr>
          <a:xfrm>
            <a:off x="9374196" y="2133100"/>
            <a:ext cx="1980000" cy="1285292"/>
            <a:chOff x="6525794" y="2129392"/>
            <a:chExt cx="1980000" cy="1285292"/>
          </a:xfrm>
        </p:grpSpPr>
        <p:grpSp>
          <p:nvGrpSpPr>
            <p:cNvPr id="45" name="Gruppieren 44">
              <a:extLst>
                <a:ext uri="{FF2B5EF4-FFF2-40B4-BE49-F238E27FC236}">
                  <a16:creationId xmlns:a16="http://schemas.microsoft.com/office/drawing/2014/main" id="{02A4AE14-000A-4F6E-B5BE-E3FBDA1E4ACB}"/>
                </a:ext>
              </a:extLst>
            </p:cNvPr>
            <p:cNvGrpSpPr/>
            <p:nvPr/>
          </p:nvGrpSpPr>
          <p:grpSpPr>
            <a:xfrm>
              <a:off x="6525794" y="2154684"/>
              <a:ext cx="1980000" cy="1260000"/>
              <a:chOff x="3660000" y="1295400"/>
              <a:chExt cx="1800000" cy="1008000"/>
            </a:xfrm>
            <a:solidFill>
              <a:srgbClr val="FFFF00"/>
            </a:solidFill>
          </p:grpSpPr>
          <p:sp>
            <p:nvSpPr>
              <p:cNvPr id="46" name="Rechteck 45">
                <a:extLst>
                  <a:ext uri="{FF2B5EF4-FFF2-40B4-BE49-F238E27FC236}">
                    <a16:creationId xmlns:a16="http://schemas.microsoft.com/office/drawing/2014/main" id="{BF3EE8DA-B74F-44BD-94ED-45DA59A9D357}"/>
                  </a:ext>
                </a:extLst>
              </p:cNvPr>
              <p:cNvSpPr/>
              <p:nvPr/>
            </p:nvSpPr>
            <p:spPr>
              <a:xfrm>
                <a:off x="3660000" y="1295400"/>
                <a:ext cx="1800000" cy="10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cxnSp>
            <p:nvCxnSpPr>
              <p:cNvPr id="47" name="Gerader Verbinder 46">
                <a:extLst>
                  <a:ext uri="{FF2B5EF4-FFF2-40B4-BE49-F238E27FC236}">
                    <a16:creationId xmlns:a16="http://schemas.microsoft.com/office/drawing/2014/main" id="{726B335B-D3D7-4B67-9836-F1F53C72634A}"/>
                  </a:ext>
                </a:extLst>
              </p:cNvPr>
              <p:cNvCxnSpPr/>
              <p:nvPr/>
            </p:nvCxnSpPr>
            <p:spPr>
              <a:xfrm>
                <a:off x="3660000" y="1547818"/>
                <a:ext cx="1800000" cy="0"/>
              </a:xfrm>
              <a:prstGeom prst="line">
                <a:avLst/>
              </a:prstGeom>
              <a:grpFill/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Gerader Verbinder 47">
                <a:extLst>
                  <a:ext uri="{FF2B5EF4-FFF2-40B4-BE49-F238E27FC236}">
                    <a16:creationId xmlns:a16="http://schemas.microsoft.com/office/drawing/2014/main" id="{0A143DD6-C862-4C53-B85A-C3BD7D20B8CD}"/>
                  </a:ext>
                </a:extLst>
              </p:cNvPr>
              <p:cNvCxnSpPr/>
              <p:nvPr/>
            </p:nvCxnSpPr>
            <p:spPr>
              <a:xfrm>
                <a:off x="3660000" y="1681166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Gerader Verbinder 48">
                <a:extLst>
                  <a:ext uri="{FF2B5EF4-FFF2-40B4-BE49-F238E27FC236}">
                    <a16:creationId xmlns:a16="http://schemas.microsoft.com/office/drawing/2014/main" id="{A3E4CC56-51AA-42FC-96D1-2B66057666F8}"/>
                  </a:ext>
                </a:extLst>
              </p:cNvPr>
              <p:cNvCxnSpPr/>
              <p:nvPr/>
            </p:nvCxnSpPr>
            <p:spPr>
              <a:xfrm>
                <a:off x="3660000" y="1800225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Gerader Verbinder 49">
                <a:extLst>
                  <a:ext uri="{FF2B5EF4-FFF2-40B4-BE49-F238E27FC236}">
                    <a16:creationId xmlns:a16="http://schemas.microsoft.com/office/drawing/2014/main" id="{0B4C5A46-99BD-4C75-B8F7-6AD343E98461}"/>
                  </a:ext>
                </a:extLst>
              </p:cNvPr>
              <p:cNvCxnSpPr/>
              <p:nvPr/>
            </p:nvCxnSpPr>
            <p:spPr>
              <a:xfrm>
                <a:off x="3660000" y="1933576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Gerader Verbinder 50">
                <a:extLst>
                  <a:ext uri="{FF2B5EF4-FFF2-40B4-BE49-F238E27FC236}">
                    <a16:creationId xmlns:a16="http://schemas.microsoft.com/office/drawing/2014/main" id="{6F1D2181-FF13-4C88-8F85-7D4713C83703}"/>
                  </a:ext>
                </a:extLst>
              </p:cNvPr>
              <p:cNvCxnSpPr/>
              <p:nvPr/>
            </p:nvCxnSpPr>
            <p:spPr>
              <a:xfrm>
                <a:off x="3660000" y="2062164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Gerader Verbinder 51">
                <a:extLst>
                  <a:ext uri="{FF2B5EF4-FFF2-40B4-BE49-F238E27FC236}">
                    <a16:creationId xmlns:a16="http://schemas.microsoft.com/office/drawing/2014/main" id="{257DEFC9-1F07-4FE1-AE96-4B297A2563A5}"/>
                  </a:ext>
                </a:extLst>
              </p:cNvPr>
              <p:cNvCxnSpPr/>
              <p:nvPr/>
            </p:nvCxnSpPr>
            <p:spPr>
              <a:xfrm>
                <a:off x="3660000" y="2190749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9" name="Textfeld 88">
              <a:extLst>
                <a:ext uri="{FF2B5EF4-FFF2-40B4-BE49-F238E27FC236}">
                  <a16:creationId xmlns:a16="http://schemas.microsoft.com/office/drawing/2014/main" id="{6A5DAB90-6289-4A58-AE1E-3D9363EB0DAF}"/>
                </a:ext>
              </a:extLst>
            </p:cNvPr>
            <p:cNvSpPr txBox="1"/>
            <p:nvPr/>
          </p:nvSpPr>
          <p:spPr>
            <a:xfrm>
              <a:off x="6924089" y="2129392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90" name="Textfeld 89">
              <a:extLst>
                <a:ext uri="{FF2B5EF4-FFF2-40B4-BE49-F238E27FC236}">
                  <a16:creationId xmlns:a16="http://schemas.microsoft.com/office/drawing/2014/main" id="{595489D5-75A9-4908-BDB1-38E98F4AE5E8}"/>
                </a:ext>
              </a:extLst>
            </p:cNvPr>
            <p:cNvSpPr txBox="1"/>
            <p:nvPr/>
          </p:nvSpPr>
          <p:spPr>
            <a:xfrm>
              <a:off x="7184947" y="2129392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</a:p>
          </p:txBody>
        </p:sp>
        <p:sp>
          <p:nvSpPr>
            <p:cNvPr id="91" name="Textfeld 90">
              <a:extLst>
                <a:ext uri="{FF2B5EF4-FFF2-40B4-BE49-F238E27FC236}">
                  <a16:creationId xmlns:a16="http://schemas.microsoft.com/office/drawing/2014/main" id="{52E4E78E-D8B0-4F3E-A690-460992362810}"/>
                </a:ext>
              </a:extLst>
            </p:cNvPr>
            <p:cNvSpPr txBox="1"/>
            <p:nvPr/>
          </p:nvSpPr>
          <p:spPr>
            <a:xfrm>
              <a:off x="7382610" y="2136844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</a:p>
          </p:txBody>
        </p:sp>
        <p:sp>
          <p:nvSpPr>
            <p:cNvPr id="92" name="Textfeld 91">
              <a:extLst>
                <a:ext uri="{FF2B5EF4-FFF2-40B4-BE49-F238E27FC236}">
                  <a16:creationId xmlns:a16="http://schemas.microsoft.com/office/drawing/2014/main" id="{D0001857-6F42-493F-AF9F-937598E7D834}"/>
                </a:ext>
              </a:extLst>
            </p:cNvPr>
            <p:cNvSpPr txBox="1"/>
            <p:nvPr/>
          </p:nvSpPr>
          <p:spPr>
            <a:xfrm>
              <a:off x="7628740" y="2136944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46</a:t>
              </a:r>
            </a:p>
          </p:txBody>
        </p:sp>
      </p:grp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B9E972CD-0A0F-4670-A62B-E027B16DF017}"/>
              </a:ext>
            </a:extLst>
          </p:cNvPr>
          <p:cNvGrpSpPr/>
          <p:nvPr/>
        </p:nvGrpSpPr>
        <p:grpSpPr>
          <a:xfrm>
            <a:off x="824352" y="2130265"/>
            <a:ext cx="1980000" cy="1298577"/>
            <a:chOff x="3671861" y="2129392"/>
            <a:chExt cx="1980000" cy="1298577"/>
          </a:xfrm>
        </p:grpSpPr>
        <p:grpSp>
          <p:nvGrpSpPr>
            <p:cNvPr id="36" name="Gruppieren 35">
              <a:extLst>
                <a:ext uri="{FF2B5EF4-FFF2-40B4-BE49-F238E27FC236}">
                  <a16:creationId xmlns:a16="http://schemas.microsoft.com/office/drawing/2014/main" id="{9B66F6D3-0B0A-4CE6-AE79-E5A2DA3291FB}"/>
                </a:ext>
              </a:extLst>
            </p:cNvPr>
            <p:cNvGrpSpPr/>
            <p:nvPr/>
          </p:nvGrpSpPr>
          <p:grpSpPr>
            <a:xfrm>
              <a:off x="3671861" y="2167969"/>
              <a:ext cx="1980000" cy="1260000"/>
              <a:chOff x="3660000" y="1295400"/>
              <a:chExt cx="1800000" cy="1008000"/>
            </a:xfrm>
            <a:solidFill>
              <a:srgbClr val="FFFF00"/>
            </a:solidFill>
          </p:grpSpPr>
          <p:sp>
            <p:nvSpPr>
              <p:cNvPr id="37" name="Rechteck 36">
                <a:extLst>
                  <a:ext uri="{FF2B5EF4-FFF2-40B4-BE49-F238E27FC236}">
                    <a16:creationId xmlns:a16="http://schemas.microsoft.com/office/drawing/2014/main" id="{425E4635-A3A2-4F6C-ADAE-81037EDA3358}"/>
                  </a:ext>
                </a:extLst>
              </p:cNvPr>
              <p:cNvSpPr/>
              <p:nvPr/>
            </p:nvSpPr>
            <p:spPr>
              <a:xfrm>
                <a:off x="3660000" y="1295400"/>
                <a:ext cx="1800000" cy="10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cxnSp>
            <p:nvCxnSpPr>
              <p:cNvPr id="38" name="Gerader Verbinder 37">
                <a:extLst>
                  <a:ext uri="{FF2B5EF4-FFF2-40B4-BE49-F238E27FC236}">
                    <a16:creationId xmlns:a16="http://schemas.microsoft.com/office/drawing/2014/main" id="{60601E9F-0B0F-4022-A344-E6374AA20DF0}"/>
                  </a:ext>
                </a:extLst>
              </p:cNvPr>
              <p:cNvCxnSpPr/>
              <p:nvPr/>
            </p:nvCxnSpPr>
            <p:spPr>
              <a:xfrm>
                <a:off x="3660000" y="1547818"/>
                <a:ext cx="1800000" cy="0"/>
              </a:xfrm>
              <a:prstGeom prst="line">
                <a:avLst/>
              </a:prstGeom>
              <a:grpFill/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Gerader Verbinder 38">
                <a:extLst>
                  <a:ext uri="{FF2B5EF4-FFF2-40B4-BE49-F238E27FC236}">
                    <a16:creationId xmlns:a16="http://schemas.microsoft.com/office/drawing/2014/main" id="{AA07E429-88C8-4CB5-BA07-449CE70E4CD5}"/>
                  </a:ext>
                </a:extLst>
              </p:cNvPr>
              <p:cNvCxnSpPr/>
              <p:nvPr/>
            </p:nvCxnSpPr>
            <p:spPr>
              <a:xfrm>
                <a:off x="3660000" y="1681166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Gerader Verbinder 39">
                <a:extLst>
                  <a:ext uri="{FF2B5EF4-FFF2-40B4-BE49-F238E27FC236}">
                    <a16:creationId xmlns:a16="http://schemas.microsoft.com/office/drawing/2014/main" id="{D4E97D46-0446-4A47-A459-DD993AA39E44}"/>
                  </a:ext>
                </a:extLst>
              </p:cNvPr>
              <p:cNvCxnSpPr/>
              <p:nvPr/>
            </p:nvCxnSpPr>
            <p:spPr>
              <a:xfrm>
                <a:off x="3660000" y="1800225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Gerader Verbinder 40">
                <a:extLst>
                  <a:ext uri="{FF2B5EF4-FFF2-40B4-BE49-F238E27FC236}">
                    <a16:creationId xmlns:a16="http://schemas.microsoft.com/office/drawing/2014/main" id="{05900E5F-E96D-4E28-BC4D-C73C6A656262}"/>
                  </a:ext>
                </a:extLst>
              </p:cNvPr>
              <p:cNvCxnSpPr/>
              <p:nvPr/>
            </p:nvCxnSpPr>
            <p:spPr>
              <a:xfrm>
                <a:off x="3660000" y="1933576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Gerader Verbinder 41">
                <a:extLst>
                  <a:ext uri="{FF2B5EF4-FFF2-40B4-BE49-F238E27FC236}">
                    <a16:creationId xmlns:a16="http://schemas.microsoft.com/office/drawing/2014/main" id="{B3868EF7-2AE2-4D1C-9A92-D5140C21B42A}"/>
                  </a:ext>
                </a:extLst>
              </p:cNvPr>
              <p:cNvCxnSpPr/>
              <p:nvPr/>
            </p:nvCxnSpPr>
            <p:spPr>
              <a:xfrm>
                <a:off x="3660000" y="2062164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Gerader Verbinder 42">
                <a:extLst>
                  <a:ext uri="{FF2B5EF4-FFF2-40B4-BE49-F238E27FC236}">
                    <a16:creationId xmlns:a16="http://schemas.microsoft.com/office/drawing/2014/main" id="{A049DFA5-BFA3-4579-9B95-8D763BA50CEF}"/>
                  </a:ext>
                </a:extLst>
              </p:cNvPr>
              <p:cNvCxnSpPr/>
              <p:nvPr/>
            </p:nvCxnSpPr>
            <p:spPr>
              <a:xfrm>
                <a:off x="3660000" y="2190749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3" name="Textfeld 92">
              <a:extLst>
                <a:ext uri="{FF2B5EF4-FFF2-40B4-BE49-F238E27FC236}">
                  <a16:creationId xmlns:a16="http://schemas.microsoft.com/office/drawing/2014/main" id="{E4E5F576-66AE-4D2C-885C-0328653AE030}"/>
                </a:ext>
              </a:extLst>
            </p:cNvPr>
            <p:cNvSpPr txBox="1"/>
            <p:nvPr/>
          </p:nvSpPr>
          <p:spPr>
            <a:xfrm>
              <a:off x="4026445" y="2129392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22</a:t>
              </a:r>
            </a:p>
          </p:txBody>
        </p:sp>
        <p:sp>
          <p:nvSpPr>
            <p:cNvPr id="94" name="Textfeld 93">
              <a:extLst>
                <a:ext uri="{FF2B5EF4-FFF2-40B4-BE49-F238E27FC236}">
                  <a16:creationId xmlns:a16="http://schemas.microsoft.com/office/drawing/2014/main" id="{05562A76-1713-40E6-BFB5-63CC021AA19F}"/>
                </a:ext>
              </a:extLst>
            </p:cNvPr>
            <p:cNvSpPr txBox="1"/>
            <p:nvPr/>
          </p:nvSpPr>
          <p:spPr>
            <a:xfrm>
              <a:off x="4287303" y="2129392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</a:p>
          </p:txBody>
        </p:sp>
        <p:sp>
          <p:nvSpPr>
            <p:cNvPr id="95" name="Textfeld 94">
              <a:extLst>
                <a:ext uri="{FF2B5EF4-FFF2-40B4-BE49-F238E27FC236}">
                  <a16:creationId xmlns:a16="http://schemas.microsoft.com/office/drawing/2014/main" id="{6FB4C09D-6B76-4B87-96BE-7764B5824E8E}"/>
                </a:ext>
              </a:extLst>
            </p:cNvPr>
            <p:cNvSpPr txBox="1"/>
            <p:nvPr/>
          </p:nvSpPr>
          <p:spPr>
            <a:xfrm>
              <a:off x="4484966" y="2136844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</a:p>
          </p:txBody>
        </p:sp>
        <p:sp>
          <p:nvSpPr>
            <p:cNvPr id="96" name="Textfeld 95">
              <a:extLst>
                <a:ext uri="{FF2B5EF4-FFF2-40B4-BE49-F238E27FC236}">
                  <a16:creationId xmlns:a16="http://schemas.microsoft.com/office/drawing/2014/main" id="{51C9AD5D-CB01-4C9E-8516-F937F40B8148}"/>
                </a:ext>
              </a:extLst>
            </p:cNvPr>
            <p:cNvSpPr txBox="1"/>
            <p:nvPr/>
          </p:nvSpPr>
          <p:spPr>
            <a:xfrm>
              <a:off x="4731096" y="2136944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36</a:t>
              </a:r>
            </a:p>
          </p:txBody>
        </p:sp>
      </p:grp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F86A06A4-09F2-4FD8-9761-45E9449C79D0}"/>
              </a:ext>
            </a:extLst>
          </p:cNvPr>
          <p:cNvGrpSpPr/>
          <p:nvPr/>
        </p:nvGrpSpPr>
        <p:grpSpPr>
          <a:xfrm>
            <a:off x="6570721" y="2122813"/>
            <a:ext cx="1980000" cy="1306187"/>
            <a:chOff x="797321" y="2122813"/>
            <a:chExt cx="1980000" cy="1306187"/>
          </a:xfrm>
        </p:grpSpPr>
        <p:grpSp>
          <p:nvGrpSpPr>
            <p:cNvPr id="24" name="Gruppieren 23">
              <a:extLst>
                <a:ext uri="{FF2B5EF4-FFF2-40B4-BE49-F238E27FC236}">
                  <a16:creationId xmlns:a16="http://schemas.microsoft.com/office/drawing/2014/main" id="{12DBE4DC-671A-41C9-AF21-89CBB063872F}"/>
                </a:ext>
              </a:extLst>
            </p:cNvPr>
            <p:cNvGrpSpPr/>
            <p:nvPr/>
          </p:nvGrpSpPr>
          <p:grpSpPr>
            <a:xfrm>
              <a:off x="797321" y="2169000"/>
              <a:ext cx="1980000" cy="1260000"/>
              <a:chOff x="3660000" y="1295400"/>
              <a:chExt cx="1800000" cy="1008000"/>
            </a:xfrm>
            <a:solidFill>
              <a:srgbClr val="FFFF00"/>
            </a:solidFill>
          </p:grpSpPr>
          <p:sp>
            <p:nvSpPr>
              <p:cNvPr id="27" name="Rechteck 26">
                <a:extLst>
                  <a:ext uri="{FF2B5EF4-FFF2-40B4-BE49-F238E27FC236}">
                    <a16:creationId xmlns:a16="http://schemas.microsoft.com/office/drawing/2014/main" id="{F0EE0145-4D3E-40E1-880B-4EC85C1CDC70}"/>
                  </a:ext>
                </a:extLst>
              </p:cNvPr>
              <p:cNvSpPr/>
              <p:nvPr/>
            </p:nvSpPr>
            <p:spPr>
              <a:xfrm>
                <a:off x="3660000" y="1295400"/>
                <a:ext cx="1800000" cy="10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cxnSp>
            <p:nvCxnSpPr>
              <p:cNvPr id="28" name="Gerader Verbinder 27">
                <a:extLst>
                  <a:ext uri="{FF2B5EF4-FFF2-40B4-BE49-F238E27FC236}">
                    <a16:creationId xmlns:a16="http://schemas.microsoft.com/office/drawing/2014/main" id="{23895DA7-DBC0-4CCE-8D1B-1BF2285A758F}"/>
                  </a:ext>
                </a:extLst>
              </p:cNvPr>
              <p:cNvCxnSpPr/>
              <p:nvPr/>
            </p:nvCxnSpPr>
            <p:spPr>
              <a:xfrm>
                <a:off x="3660000" y="1547818"/>
                <a:ext cx="1800000" cy="0"/>
              </a:xfrm>
              <a:prstGeom prst="line">
                <a:avLst/>
              </a:prstGeom>
              <a:grpFill/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Gerader Verbinder 28">
                <a:extLst>
                  <a:ext uri="{FF2B5EF4-FFF2-40B4-BE49-F238E27FC236}">
                    <a16:creationId xmlns:a16="http://schemas.microsoft.com/office/drawing/2014/main" id="{6F68A938-F357-49A3-9E61-BCD78BF08F03}"/>
                  </a:ext>
                </a:extLst>
              </p:cNvPr>
              <p:cNvCxnSpPr/>
              <p:nvPr/>
            </p:nvCxnSpPr>
            <p:spPr>
              <a:xfrm>
                <a:off x="3660000" y="1681166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Gerader Verbinder 29">
                <a:extLst>
                  <a:ext uri="{FF2B5EF4-FFF2-40B4-BE49-F238E27FC236}">
                    <a16:creationId xmlns:a16="http://schemas.microsoft.com/office/drawing/2014/main" id="{19924A4F-979C-47EC-9EF5-36E6ED4FB051}"/>
                  </a:ext>
                </a:extLst>
              </p:cNvPr>
              <p:cNvCxnSpPr/>
              <p:nvPr/>
            </p:nvCxnSpPr>
            <p:spPr>
              <a:xfrm>
                <a:off x="3660000" y="1800225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Gerader Verbinder 30">
                <a:extLst>
                  <a:ext uri="{FF2B5EF4-FFF2-40B4-BE49-F238E27FC236}">
                    <a16:creationId xmlns:a16="http://schemas.microsoft.com/office/drawing/2014/main" id="{1AAF76D7-A795-41C4-BF83-0388F2F4783D}"/>
                  </a:ext>
                </a:extLst>
              </p:cNvPr>
              <p:cNvCxnSpPr/>
              <p:nvPr/>
            </p:nvCxnSpPr>
            <p:spPr>
              <a:xfrm>
                <a:off x="3660000" y="1933576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Gerader Verbinder 31">
                <a:extLst>
                  <a:ext uri="{FF2B5EF4-FFF2-40B4-BE49-F238E27FC236}">
                    <a16:creationId xmlns:a16="http://schemas.microsoft.com/office/drawing/2014/main" id="{CFA4116F-1F2D-4E64-8584-7370CCCBF6D9}"/>
                  </a:ext>
                </a:extLst>
              </p:cNvPr>
              <p:cNvCxnSpPr/>
              <p:nvPr/>
            </p:nvCxnSpPr>
            <p:spPr>
              <a:xfrm>
                <a:off x="3660000" y="2062164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Gerader Verbinder 32">
                <a:extLst>
                  <a:ext uri="{FF2B5EF4-FFF2-40B4-BE49-F238E27FC236}">
                    <a16:creationId xmlns:a16="http://schemas.microsoft.com/office/drawing/2014/main" id="{E733C61B-E1F7-434F-B668-0C5CAF802E8B}"/>
                  </a:ext>
                </a:extLst>
              </p:cNvPr>
              <p:cNvCxnSpPr/>
              <p:nvPr/>
            </p:nvCxnSpPr>
            <p:spPr>
              <a:xfrm>
                <a:off x="3660000" y="2190749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7" name="Textfeld 96">
              <a:extLst>
                <a:ext uri="{FF2B5EF4-FFF2-40B4-BE49-F238E27FC236}">
                  <a16:creationId xmlns:a16="http://schemas.microsoft.com/office/drawing/2014/main" id="{39501AAD-E194-44B0-8637-3C5136F10F4A}"/>
                </a:ext>
              </a:extLst>
            </p:cNvPr>
            <p:cNvSpPr txBox="1"/>
            <p:nvPr/>
          </p:nvSpPr>
          <p:spPr>
            <a:xfrm>
              <a:off x="1173807" y="2122813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18</a:t>
              </a:r>
            </a:p>
          </p:txBody>
        </p:sp>
        <p:sp>
          <p:nvSpPr>
            <p:cNvPr id="98" name="Textfeld 97">
              <a:extLst>
                <a:ext uri="{FF2B5EF4-FFF2-40B4-BE49-F238E27FC236}">
                  <a16:creationId xmlns:a16="http://schemas.microsoft.com/office/drawing/2014/main" id="{EB312014-82DD-4F97-A8A4-C3B5322F7D70}"/>
                </a:ext>
              </a:extLst>
            </p:cNvPr>
            <p:cNvSpPr txBox="1"/>
            <p:nvPr/>
          </p:nvSpPr>
          <p:spPr>
            <a:xfrm>
              <a:off x="1434665" y="2122813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</a:p>
          </p:txBody>
        </p:sp>
        <p:sp>
          <p:nvSpPr>
            <p:cNvPr id="99" name="Textfeld 98">
              <a:extLst>
                <a:ext uri="{FF2B5EF4-FFF2-40B4-BE49-F238E27FC236}">
                  <a16:creationId xmlns:a16="http://schemas.microsoft.com/office/drawing/2014/main" id="{173471B4-17C7-4DC8-904B-0E7374083D02}"/>
                </a:ext>
              </a:extLst>
            </p:cNvPr>
            <p:cNvSpPr txBox="1"/>
            <p:nvPr/>
          </p:nvSpPr>
          <p:spPr>
            <a:xfrm>
              <a:off x="1632328" y="2130265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100" name="Textfeld 99">
              <a:extLst>
                <a:ext uri="{FF2B5EF4-FFF2-40B4-BE49-F238E27FC236}">
                  <a16:creationId xmlns:a16="http://schemas.microsoft.com/office/drawing/2014/main" id="{16DF0E6F-52EC-400D-9467-1B74E9CA1BFC}"/>
                </a:ext>
              </a:extLst>
            </p:cNvPr>
            <p:cNvSpPr txBox="1"/>
            <p:nvPr/>
          </p:nvSpPr>
          <p:spPr>
            <a:xfrm>
              <a:off x="1878458" y="2130365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44</a:t>
              </a:r>
            </a:p>
          </p:txBody>
        </p:sp>
      </p:grp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82CFDFF-F2B6-4318-9FA0-A3E5048C4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1832" y="6356350"/>
            <a:ext cx="2743200" cy="365125"/>
          </a:xfrm>
        </p:spPr>
        <p:txBody>
          <a:bodyPr/>
          <a:lstStyle/>
          <a:p>
            <a:fld id="{423570B6-D8FE-46DD-A866-93C5CC603F00}" type="slidenum">
              <a:rPr lang="de-DE" smtClean="0"/>
              <a:t>12</a:t>
            </a:fld>
            <a:endParaRPr lang="de-DE"/>
          </a:p>
        </p:txBody>
      </p:sp>
      <p:pic>
        <p:nvPicPr>
          <p:cNvPr id="62" name="Grafik 61">
            <a:extLst>
              <a:ext uri="{FF2B5EF4-FFF2-40B4-BE49-F238E27FC236}">
                <a16:creationId xmlns:a16="http://schemas.microsoft.com/office/drawing/2014/main" id="{968BA513-E170-475A-AAA3-FD84F85EFD4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1166156" y="4460870"/>
            <a:ext cx="502105" cy="1260000"/>
          </a:xfrm>
          <a:prstGeom prst="rect">
            <a:avLst/>
          </a:prstGeom>
        </p:spPr>
      </p:pic>
      <p:sp>
        <p:nvSpPr>
          <p:cNvPr id="68" name="Textfeld 67">
            <a:extLst>
              <a:ext uri="{FF2B5EF4-FFF2-40B4-BE49-F238E27FC236}">
                <a16:creationId xmlns:a16="http://schemas.microsoft.com/office/drawing/2014/main" id="{BCB999E1-F0D0-44D6-AE3D-4D52D6590C58}"/>
              </a:ext>
            </a:extLst>
          </p:cNvPr>
          <p:cNvSpPr txBox="1"/>
          <p:nvPr/>
        </p:nvSpPr>
        <p:spPr>
          <a:xfrm>
            <a:off x="797321" y="4231842"/>
            <a:ext cx="68545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Der Spielleiter mischt und verteilt die Karten neu. </a:t>
            </a:r>
          </a:p>
        </p:txBody>
      </p:sp>
    </p:spTree>
    <p:extLst>
      <p:ext uri="{BB962C8B-B14F-4D97-AF65-F5344CB8AC3E}">
        <p14:creationId xmlns:p14="http://schemas.microsoft.com/office/powerpoint/2010/main" val="234891697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884868" y="-1971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5" name="Grafik 34">
            <a:extLst>
              <a:ext uri="{FF2B5EF4-FFF2-40B4-BE49-F238E27FC236}">
                <a16:creationId xmlns:a16="http://schemas.microsoft.com/office/drawing/2014/main" id="{9A698B45-CB42-4890-A73B-581C25F675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544890" y="1148132"/>
            <a:ext cx="369869" cy="914400"/>
          </a:xfrm>
          <a:prstGeom prst="rect">
            <a:avLst/>
          </a:prstGeom>
        </p:spPr>
      </p:pic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B9E972CD-0A0F-4670-A62B-E027B16DF017}"/>
              </a:ext>
            </a:extLst>
          </p:cNvPr>
          <p:cNvGrpSpPr/>
          <p:nvPr/>
        </p:nvGrpSpPr>
        <p:grpSpPr>
          <a:xfrm>
            <a:off x="3748527" y="2120740"/>
            <a:ext cx="1980000" cy="1298577"/>
            <a:chOff x="3671861" y="2129392"/>
            <a:chExt cx="1980000" cy="1298577"/>
          </a:xfrm>
        </p:grpSpPr>
        <p:grpSp>
          <p:nvGrpSpPr>
            <p:cNvPr id="36" name="Gruppieren 35">
              <a:extLst>
                <a:ext uri="{FF2B5EF4-FFF2-40B4-BE49-F238E27FC236}">
                  <a16:creationId xmlns:a16="http://schemas.microsoft.com/office/drawing/2014/main" id="{9B66F6D3-0B0A-4CE6-AE79-E5A2DA3291FB}"/>
                </a:ext>
              </a:extLst>
            </p:cNvPr>
            <p:cNvGrpSpPr/>
            <p:nvPr/>
          </p:nvGrpSpPr>
          <p:grpSpPr>
            <a:xfrm>
              <a:off x="3671861" y="2167969"/>
              <a:ext cx="1980000" cy="1260000"/>
              <a:chOff x="3660000" y="1295400"/>
              <a:chExt cx="1800000" cy="1008000"/>
            </a:xfrm>
            <a:solidFill>
              <a:srgbClr val="FFFF00"/>
            </a:solidFill>
          </p:grpSpPr>
          <p:sp>
            <p:nvSpPr>
              <p:cNvPr id="37" name="Rechteck 36">
                <a:extLst>
                  <a:ext uri="{FF2B5EF4-FFF2-40B4-BE49-F238E27FC236}">
                    <a16:creationId xmlns:a16="http://schemas.microsoft.com/office/drawing/2014/main" id="{425E4635-A3A2-4F6C-ADAE-81037EDA3358}"/>
                  </a:ext>
                </a:extLst>
              </p:cNvPr>
              <p:cNvSpPr/>
              <p:nvPr/>
            </p:nvSpPr>
            <p:spPr>
              <a:xfrm>
                <a:off x="3660000" y="1295400"/>
                <a:ext cx="1800000" cy="10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cxnSp>
            <p:nvCxnSpPr>
              <p:cNvPr id="38" name="Gerader Verbinder 37">
                <a:extLst>
                  <a:ext uri="{FF2B5EF4-FFF2-40B4-BE49-F238E27FC236}">
                    <a16:creationId xmlns:a16="http://schemas.microsoft.com/office/drawing/2014/main" id="{60601E9F-0B0F-4022-A344-E6374AA20DF0}"/>
                  </a:ext>
                </a:extLst>
              </p:cNvPr>
              <p:cNvCxnSpPr/>
              <p:nvPr/>
            </p:nvCxnSpPr>
            <p:spPr>
              <a:xfrm>
                <a:off x="3660000" y="1547818"/>
                <a:ext cx="1800000" cy="0"/>
              </a:xfrm>
              <a:prstGeom prst="line">
                <a:avLst/>
              </a:prstGeom>
              <a:grpFill/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Gerader Verbinder 38">
                <a:extLst>
                  <a:ext uri="{FF2B5EF4-FFF2-40B4-BE49-F238E27FC236}">
                    <a16:creationId xmlns:a16="http://schemas.microsoft.com/office/drawing/2014/main" id="{AA07E429-88C8-4CB5-BA07-449CE70E4CD5}"/>
                  </a:ext>
                </a:extLst>
              </p:cNvPr>
              <p:cNvCxnSpPr/>
              <p:nvPr/>
            </p:nvCxnSpPr>
            <p:spPr>
              <a:xfrm>
                <a:off x="3660000" y="1681166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Gerader Verbinder 39">
                <a:extLst>
                  <a:ext uri="{FF2B5EF4-FFF2-40B4-BE49-F238E27FC236}">
                    <a16:creationId xmlns:a16="http://schemas.microsoft.com/office/drawing/2014/main" id="{D4E97D46-0446-4A47-A459-DD993AA39E44}"/>
                  </a:ext>
                </a:extLst>
              </p:cNvPr>
              <p:cNvCxnSpPr/>
              <p:nvPr/>
            </p:nvCxnSpPr>
            <p:spPr>
              <a:xfrm>
                <a:off x="3660000" y="1800225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Gerader Verbinder 40">
                <a:extLst>
                  <a:ext uri="{FF2B5EF4-FFF2-40B4-BE49-F238E27FC236}">
                    <a16:creationId xmlns:a16="http://schemas.microsoft.com/office/drawing/2014/main" id="{05900E5F-E96D-4E28-BC4D-C73C6A656262}"/>
                  </a:ext>
                </a:extLst>
              </p:cNvPr>
              <p:cNvCxnSpPr/>
              <p:nvPr/>
            </p:nvCxnSpPr>
            <p:spPr>
              <a:xfrm>
                <a:off x="3660000" y="1933576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Gerader Verbinder 41">
                <a:extLst>
                  <a:ext uri="{FF2B5EF4-FFF2-40B4-BE49-F238E27FC236}">
                    <a16:creationId xmlns:a16="http://schemas.microsoft.com/office/drawing/2014/main" id="{B3868EF7-2AE2-4D1C-9A92-D5140C21B42A}"/>
                  </a:ext>
                </a:extLst>
              </p:cNvPr>
              <p:cNvCxnSpPr/>
              <p:nvPr/>
            </p:nvCxnSpPr>
            <p:spPr>
              <a:xfrm>
                <a:off x="3660000" y="2062164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Gerader Verbinder 42">
                <a:extLst>
                  <a:ext uri="{FF2B5EF4-FFF2-40B4-BE49-F238E27FC236}">
                    <a16:creationId xmlns:a16="http://schemas.microsoft.com/office/drawing/2014/main" id="{A049DFA5-BFA3-4579-9B95-8D763BA50CEF}"/>
                  </a:ext>
                </a:extLst>
              </p:cNvPr>
              <p:cNvCxnSpPr/>
              <p:nvPr/>
            </p:nvCxnSpPr>
            <p:spPr>
              <a:xfrm>
                <a:off x="3660000" y="2190749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3" name="Textfeld 92">
              <a:extLst>
                <a:ext uri="{FF2B5EF4-FFF2-40B4-BE49-F238E27FC236}">
                  <a16:creationId xmlns:a16="http://schemas.microsoft.com/office/drawing/2014/main" id="{E4E5F576-66AE-4D2C-885C-0328653AE030}"/>
                </a:ext>
              </a:extLst>
            </p:cNvPr>
            <p:cNvSpPr txBox="1"/>
            <p:nvPr/>
          </p:nvSpPr>
          <p:spPr>
            <a:xfrm>
              <a:off x="4026445" y="2129392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22</a:t>
              </a:r>
            </a:p>
          </p:txBody>
        </p:sp>
        <p:sp>
          <p:nvSpPr>
            <p:cNvPr id="94" name="Textfeld 93">
              <a:extLst>
                <a:ext uri="{FF2B5EF4-FFF2-40B4-BE49-F238E27FC236}">
                  <a16:creationId xmlns:a16="http://schemas.microsoft.com/office/drawing/2014/main" id="{05562A76-1713-40E6-BFB5-63CC021AA19F}"/>
                </a:ext>
              </a:extLst>
            </p:cNvPr>
            <p:cNvSpPr txBox="1"/>
            <p:nvPr/>
          </p:nvSpPr>
          <p:spPr>
            <a:xfrm>
              <a:off x="4287303" y="2129392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</a:p>
          </p:txBody>
        </p:sp>
        <p:sp>
          <p:nvSpPr>
            <p:cNvPr id="95" name="Textfeld 94">
              <a:extLst>
                <a:ext uri="{FF2B5EF4-FFF2-40B4-BE49-F238E27FC236}">
                  <a16:creationId xmlns:a16="http://schemas.microsoft.com/office/drawing/2014/main" id="{6FB4C09D-6B76-4B87-96BE-7764B5824E8E}"/>
                </a:ext>
              </a:extLst>
            </p:cNvPr>
            <p:cNvSpPr txBox="1"/>
            <p:nvPr/>
          </p:nvSpPr>
          <p:spPr>
            <a:xfrm>
              <a:off x="4484966" y="2136844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</a:p>
          </p:txBody>
        </p:sp>
        <p:sp>
          <p:nvSpPr>
            <p:cNvPr id="96" name="Textfeld 95">
              <a:extLst>
                <a:ext uri="{FF2B5EF4-FFF2-40B4-BE49-F238E27FC236}">
                  <a16:creationId xmlns:a16="http://schemas.microsoft.com/office/drawing/2014/main" id="{51C9AD5D-CB01-4C9E-8516-F937F40B8148}"/>
                </a:ext>
              </a:extLst>
            </p:cNvPr>
            <p:cNvSpPr txBox="1"/>
            <p:nvPr/>
          </p:nvSpPr>
          <p:spPr>
            <a:xfrm>
              <a:off x="4731096" y="2136944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36</a:t>
              </a:r>
            </a:p>
          </p:txBody>
        </p:sp>
      </p:grp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82CFDFF-F2B6-4318-9FA0-A3E5048C4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1832" y="6356350"/>
            <a:ext cx="2743200" cy="365125"/>
          </a:xfrm>
        </p:spPr>
        <p:txBody>
          <a:bodyPr/>
          <a:lstStyle/>
          <a:p>
            <a:fld id="{423570B6-D8FE-46DD-A866-93C5CC603F00}" type="slidenum">
              <a:rPr lang="de-DE" smtClean="0"/>
              <a:t>13</a:t>
            </a:fld>
            <a:endParaRPr lang="de-DE"/>
          </a:p>
        </p:txBody>
      </p:sp>
      <p:pic>
        <p:nvPicPr>
          <p:cNvPr id="62" name="Grafik 61">
            <a:extLst>
              <a:ext uri="{FF2B5EF4-FFF2-40B4-BE49-F238E27FC236}">
                <a16:creationId xmlns:a16="http://schemas.microsoft.com/office/drawing/2014/main" id="{C2154E96-79AF-4B61-AD8F-86C0ED0DE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102876" y="1568884"/>
            <a:ext cx="369869" cy="914400"/>
          </a:xfrm>
          <a:prstGeom prst="rect">
            <a:avLst/>
          </a:prstGeom>
        </p:spPr>
      </p:pic>
      <p:pic>
        <p:nvPicPr>
          <p:cNvPr id="67" name="Grafik 66">
            <a:extLst>
              <a:ext uri="{FF2B5EF4-FFF2-40B4-BE49-F238E27FC236}">
                <a16:creationId xmlns:a16="http://schemas.microsoft.com/office/drawing/2014/main" id="{AD5D3530-FF65-4485-9560-70E1B83B56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571373" y="654484"/>
            <a:ext cx="493159" cy="914400"/>
          </a:xfrm>
          <a:prstGeom prst="rect">
            <a:avLst/>
          </a:prstGeom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F22A70A2-27F3-422D-955C-92B068CE67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321297" y="2377960"/>
            <a:ext cx="369869" cy="914400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45A8855D-FF10-4823-B2AF-542208E462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221905" y="3205083"/>
            <a:ext cx="493159" cy="914400"/>
          </a:xfrm>
          <a:prstGeom prst="rect">
            <a:avLst/>
          </a:prstGeom>
        </p:spPr>
      </p:pic>
      <p:pic>
        <p:nvPicPr>
          <p:cNvPr id="71" name="Grafik 70">
            <a:extLst>
              <a:ext uri="{FF2B5EF4-FFF2-40B4-BE49-F238E27FC236}">
                <a16:creationId xmlns:a16="http://schemas.microsoft.com/office/drawing/2014/main" id="{CD28D678-D9F0-4D9A-9687-AF0A4B600F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041605" y="3792070"/>
            <a:ext cx="493159" cy="914400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0FAB522B-1DC4-4768-9AF1-2B7BB6A3D1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912397" y="2533157"/>
            <a:ext cx="369869" cy="914400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A9788E68-07AD-485B-BB61-96FE1ACB84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9294646" y="585840"/>
            <a:ext cx="493159" cy="914400"/>
          </a:xfrm>
          <a:prstGeom prst="rect">
            <a:avLst/>
          </a:prstGeom>
        </p:spPr>
      </p:pic>
      <p:sp>
        <p:nvSpPr>
          <p:cNvPr id="27" name="Textfeld 26">
            <a:extLst>
              <a:ext uri="{FF2B5EF4-FFF2-40B4-BE49-F238E27FC236}">
                <a16:creationId xmlns:a16="http://schemas.microsoft.com/office/drawing/2014/main" id="{07C195FF-44C6-44AF-9C2E-3E17936A48CE}"/>
              </a:ext>
            </a:extLst>
          </p:cNvPr>
          <p:cNvSpPr txBox="1"/>
          <p:nvPr/>
        </p:nvSpPr>
        <p:spPr>
          <a:xfrm>
            <a:off x="797321" y="4231842"/>
            <a:ext cx="68326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Finden Sie den Besitzer der Karte. </a:t>
            </a:r>
          </a:p>
        </p:txBody>
      </p:sp>
    </p:spTree>
    <p:extLst>
      <p:ext uri="{BB962C8B-B14F-4D97-AF65-F5344CB8AC3E}">
        <p14:creationId xmlns:p14="http://schemas.microsoft.com/office/powerpoint/2010/main" val="50505873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884868" y="-1971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5" name="Grafik 34">
            <a:extLst>
              <a:ext uri="{FF2B5EF4-FFF2-40B4-BE49-F238E27FC236}">
                <a16:creationId xmlns:a16="http://schemas.microsoft.com/office/drawing/2014/main" id="{9A698B45-CB42-4890-A73B-581C25F675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304357" y="1198272"/>
            <a:ext cx="369869" cy="914400"/>
          </a:xfrm>
          <a:prstGeom prst="rect">
            <a:avLst/>
          </a:prstGeom>
        </p:spPr>
      </p:pic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B9E972CD-0A0F-4670-A62B-E027B16DF017}"/>
              </a:ext>
            </a:extLst>
          </p:cNvPr>
          <p:cNvGrpSpPr/>
          <p:nvPr/>
        </p:nvGrpSpPr>
        <p:grpSpPr>
          <a:xfrm>
            <a:off x="5507994" y="2170880"/>
            <a:ext cx="1980000" cy="1298577"/>
            <a:chOff x="3671861" y="2129392"/>
            <a:chExt cx="1980000" cy="1298577"/>
          </a:xfrm>
        </p:grpSpPr>
        <p:grpSp>
          <p:nvGrpSpPr>
            <p:cNvPr id="36" name="Gruppieren 35">
              <a:extLst>
                <a:ext uri="{FF2B5EF4-FFF2-40B4-BE49-F238E27FC236}">
                  <a16:creationId xmlns:a16="http://schemas.microsoft.com/office/drawing/2014/main" id="{9B66F6D3-0B0A-4CE6-AE79-E5A2DA3291FB}"/>
                </a:ext>
              </a:extLst>
            </p:cNvPr>
            <p:cNvGrpSpPr/>
            <p:nvPr/>
          </p:nvGrpSpPr>
          <p:grpSpPr>
            <a:xfrm>
              <a:off x="3671861" y="2167969"/>
              <a:ext cx="1980000" cy="1260000"/>
              <a:chOff x="3660000" y="1295400"/>
              <a:chExt cx="1800000" cy="1008000"/>
            </a:xfrm>
            <a:solidFill>
              <a:srgbClr val="FFFF00"/>
            </a:solidFill>
          </p:grpSpPr>
          <p:sp>
            <p:nvSpPr>
              <p:cNvPr id="37" name="Rechteck 36">
                <a:extLst>
                  <a:ext uri="{FF2B5EF4-FFF2-40B4-BE49-F238E27FC236}">
                    <a16:creationId xmlns:a16="http://schemas.microsoft.com/office/drawing/2014/main" id="{425E4635-A3A2-4F6C-ADAE-81037EDA3358}"/>
                  </a:ext>
                </a:extLst>
              </p:cNvPr>
              <p:cNvSpPr/>
              <p:nvPr/>
            </p:nvSpPr>
            <p:spPr>
              <a:xfrm>
                <a:off x="3660000" y="1295400"/>
                <a:ext cx="1800000" cy="10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cxnSp>
            <p:nvCxnSpPr>
              <p:cNvPr id="38" name="Gerader Verbinder 37">
                <a:extLst>
                  <a:ext uri="{FF2B5EF4-FFF2-40B4-BE49-F238E27FC236}">
                    <a16:creationId xmlns:a16="http://schemas.microsoft.com/office/drawing/2014/main" id="{60601E9F-0B0F-4022-A344-E6374AA20DF0}"/>
                  </a:ext>
                </a:extLst>
              </p:cNvPr>
              <p:cNvCxnSpPr/>
              <p:nvPr/>
            </p:nvCxnSpPr>
            <p:spPr>
              <a:xfrm>
                <a:off x="3660000" y="1547818"/>
                <a:ext cx="1800000" cy="0"/>
              </a:xfrm>
              <a:prstGeom prst="line">
                <a:avLst/>
              </a:prstGeom>
              <a:grpFill/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Gerader Verbinder 38">
                <a:extLst>
                  <a:ext uri="{FF2B5EF4-FFF2-40B4-BE49-F238E27FC236}">
                    <a16:creationId xmlns:a16="http://schemas.microsoft.com/office/drawing/2014/main" id="{AA07E429-88C8-4CB5-BA07-449CE70E4CD5}"/>
                  </a:ext>
                </a:extLst>
              </p:cNvPr>
              <p:cNvCxnSpPr/>
              <p:nvPr/>
            </p:nvCxnSpPr>
            <p:spPr>
              <a:xfrm>
                <a:off x="3660000" y="1681166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Gerader Verbinder 39">
                <a:extLst>
                  <a:ext uri="{FF2B5EF4-FFF2-40B4-BE49-F238E27FC236}">
                    <a16:creationId xmlns:a16="http://schemas.microsoft.com/office/drawing/2014/main" id="{D4E97D46-0446-4A47-A459-DD993AA39E44}"/>
                  </a:ext>
                </a:extLst>
              </p:cNvPr>
              <p:cNvCxnSpPr/>
              <p:nvPr/>
            </p:nvCxnSpPr>
            <p:spPr>
              <a:xfrm>
                <a:off x="3660000" y="1800225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Gerader Verbinder 40">
                <a:extLst>
                  <a:ext uri="{FF2B5EF4-FFF2-40B4-BE49-F238E27FC236}">
                    <a16:creationId xmlns:a16="http://schemas.microsoft.com/office/drawing/2014/main" id="{05900E5F-E96D-4E28-BC4D-C73C6A656262}"/>
                  </a:ext>
                </a:extLst>
              </p:cNvPr>
              <p:cNvCxnSpPr/>
              <p:nvPr/>
            </p:nvCxnSpPr>
            <p:spPr>
              <a:xfrm>
                <a:off x="3660000" y="1933576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Gerader Verbinder 41">
                <a:extLst>
                  <a:ext uri="{FF2B5EF4-FFF2-40B4-BE49-F238E27FC236}">
                    <a16:creationId xmlns:a16="http://schemas.microsoft.com/office/drawing/2014/main" id="{B3868EF7-2AE2-4D1C-9A92-D5140C21B42A}"/>
                  </a:ext>
                </a:extLst>
              </p:cNvPr>
              <p:cNvCxnSpPr/>
              <p:nvPr/>
            </p:nvCxnSpPr>
            <p:spPr>
              <a:xfrm>
                <a:off x="3660000" y="2062164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Gerader Verbinder 42">
                <a:extLst>
                  <a:ext uri="{FF2B5EF4-FFF2-40B4-BE49-F238E27FC236}">
                    <a16:creationId xmlns:a16="http://schemas.microsoft.com/office/drawing/2014/main" id="{A049DFA5-BFA3-4579-9B95-8D763BA50CEF}"/>
                  </a:ext>
                </a:extLst>
              </p:cNvPr>
              <p:cNvCxnSpPr/>
              <p:nvPr/>
            </p:nvCxnSpPr>
            <p:spPr>
              <a:xfrm>
                <a:off x="3660000" y="2190749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3" name="Textfeld 92">
              <a:extLst>
                <a:ext uri="{FF2B5EF4-FFF2-40B4-BE49-F238E27FC236}">
                  <a16:creationId xmlns:a16="http://schemas.microsoft.com/office/drawing/2014/main" id="{E4E5F576-66AE-4D2C-885C-0328653AE030}"/>
                </a:ext>
              </a:extLst>
            </p:cNvPr>
            <p:cNvSpPr txBox="1"/>
            <p:nvPr/>
          </p:nvSpPr>
          <p:spPr>
            <a:xfrm>
              <a:off x="4026445" y="2129392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22</a:t>
              </a:r>
            </a:p>
          </p:txBody>
        </p:sp>
        <p:sp>
          <p:nvSpPr>
            <p:cNvPr id="94" name="Textfeld 93">
              <a:extLst>
                <a:ext uri="{FF2B5EF4-FFF2-40B4-BE49-F238E27FC236}">
                  <a16:creationId xmlns:a16="http://schemas.microsoft.com/office/drawing/2014/main" id="{05562A76-1713-40E6-BFB5-63CC021AA19F}"/>
                </a:ext>
              </a:extLst>
            </p:cNvPr>
            <p:cNvSpPr txBox="1"/>
            <p:nvPr/>
          </p:nvSpPr>
          <p:spPr>
            <a:xfrm>
              <a:off x="4287303" y="2129392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</a:p>
          </p:txBody>
        </p:sp>
        <p:sp>
          <p:nvSpPr>
            <p:cNvPr id="95" name="Textfeld 94">
              <a:extLst>
                <a:ext uri="{FF2B5EF4-FFF2-40B4-BE49-F238E27FC236}">
                  <a16:creationId xmlns:a16="http://schemas.microsoft.com/office/drawing/2014/main" id="{6FB4C09D-6B76-4B87-96BE-7764B5824E8E}"/>
                </a:ext>
              </a:extLst>
            </p:cNvPr>
            <p:cNvSpPr txBox="1"/>
            <p:nvPr/>
          </p:nvSpPr>
          <p:spPr>
            <a:xfrm>
              <a:off x="4484966" y="2136844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</a:p>
          </p:txBody>
        </p:sp>
        <p:sp>
          <p:nvSpPr>
            <p:cNvPr id="96" name="Textfeld 95">
              <a:extLst>
                <a:ext uri="{FF2B5EF4-FFF2-40B4-BE49-F238E27FC236}">
                  <a16:creationId xmlns:a16="http://schemas.microsoft.com/office/drawing/2014/main" id="{51C9AD5D-CB01-4C9E-8516-F937F40B8148}"/>
                </a:ext>
              </a:extLst>
            </p:cNvPr>
            <p:cNvSpPr txBox="1"/>
            <p:nvPr/>
          </p:nvSpPr>
          <p:spPr>
            <a:xfrm>
              <a:off x="4731096" y="2136944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36</a:t>
              </a:r>
            </a:p>
          </p:txBody>
        </p:sp>
      </p:grp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82CFDFF-F2B6-4318-9FA0-A3E5048C4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1832" y="6356350"/>
            <a:ext cx="2743200" cy="365125"/>
          </a:xfrm>
        </p:spPr>
        <p:txBody>
          <a:bodyPr/>
          <a:lstStyle/>
          <a:p>
            <a:fld id="{423570B6-D8FE-46DD-A866-93C5CC603F00}" type="slidenum">
              <a:rPr lang="de-DE" smtClean="0"/>
              <a:t>14</a:t>
            </a:fld>
            <a:endParaRPr lang="de-DE"/>
          </a:p>
        </p:txBody>
      </p:sp>
      <p:pic>
        <p:nvPicPr>
          <p:cNvPr id="62" name="Grafik 61">
            <a:extLst>
              <a:ext uri="{FF2B5EF4-FFF2-40B4-BE49-F238E27FC236}">
                <a16:creationId xmlns:a16="http://schemas.microsoft.com/office/drawing/2014/main" id="{C2154E96-79AF-4B61-AD8F-86C0ED0DE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861907" y="1190709"/>
            <a:ext cx="369869" cy="914400"/>
          </a:xfrm>
          <a:prstGeom prst="rect">
            <a:avLst/>
          </a:prstGeom>
        </p:spPr>
      </p:pic>
      <p:pic>
        <p:nvPicPr>
          <p:cNvPr id="67" name="Grafik 66">
            <a:extLst>
              <a:ext uri="{FF2B5EF4-FFF2-40B4-BE49-F238E27FC236}">
                <a16:creationId xmlns:a16="http://schemas.microsoft.com/office/drawing/2014/main" id="{AD5D3530-FF65-4485-9560-70E1B83B56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571373" y="654484"/>
            <a:ext cx="493159" cy="914400"/>
          </a:xfrm>
          <a:prstGeom prst="rect">
            <a:avLst/>
          </a:prstGeom>
        </p:spPr>
      </p:pic>
      <p:sp>
        <p:nvSpPr>
          <p:cNvPr id="8" name="Sprechblase: rechteckig mit abgerundeten Ecken 7">
            <a:extLst>
              <a:ext uri="{FF2B5EF4-FFF2-40B4-BE49-F238E27FC236}">
                <a16:creationId xmlns:a16="http://schemas.microsoft.com/office/drawing/2014/main" id="{159B0956-4D06-410F-A30F-24FBD26194E4}"/>
              </a:ext>
            </a:extLst>
          </p:cNvPr>
          <p:cNvSpPr/>
          <p:nvPr/>
        </p:nvSpPr>
        <p:spPr>
          <a:xfrm>
            <a:off x="3979697" y="546546"/>
            <a:ext cx="2676950" cy="432000"/>
          </a:xfrm>
          <a:prstGeom prst="wedgeRoundRectCallout">
            <a:avLst>
              <a:gd name="adj1" fmla="val 39863"/>
              <a:gd name="adj2" fmla="val 98188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„Bist Du der/die . . . . ?“, </a:t>
            </a:r>
          </a:p>
        </p:txBody>
      </p:sp>
      <p:pic>
        <p:nvPicPr>
          <p:cNvPr id="68" name="Grafik 67">
            <a:extLst>
              <a:ext uri="{FF2B5EF4-FFF2-40B4-BE49-F238E27FC236}">
                <a16:creationId xmlns:a16="http://schemas.microsoft.com/office/drawing/2014/main" id="{F22A70A2-27F3-422D-955C-92B068CE67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321297" y="2377960"/>
            <a:ext cx="369869" cy="914400"/>
          </a:xfrm>
          <a:prstGeom prst="rect">
            <a:avLst/>
          </a:prstGeom>
        </p:spPr>
      </p:pic>
      <p:pic>
        <p:nvPicPr>
          <p:cNvPr id="71" name="Grafik 70">
            <a:extLst>
              <a:ext uri="{FF2B5EF4-FFF2-40B4-BE49-F238E27FC236}">
                <a16:creationId xmlns:a16="http://schemas.microsoft.com/office/drawing/2014/main" id="{CD28D678-D9F0-4D9A-9687-AF0A4B600F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041605" y="3792070"/>
            <a:ext cx="493159" cy="914400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0FAB522B-1DC4-4768-9AF1-2B7BB6A3D1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912397" y="2533157"/>
            <a:ext cx="369869" cy="914400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A9788E68-07AD-485B-BB61-96FE1ACB84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9294646" y="585840"/>
            <a:ext cx="493159" cy="914400"/>
          </a:xfrm>
          <a:prstGeom prst="rect">
            <a:avLst/>
          </a:prstGeom>
        </p:spPr>
      </p:pic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5D6082BB-8EAC-43A5-8D6F-6A5F517B6A8B}"/>
              </a:ext>
            </a:extLst>
          </p:cNvPr>
          <p:cNvCxnSpPr>
            <a:cxnSpLocks/>
            <a:stCxn id="35" idx="3"/>
            <a:endCxn id="62" idx="1"/>
          </p:cNvCxnSpPr>
          <p:nvPr/>
        </p:nvCxnSpPr>
        <p:spPr>
          <a:xfrm flipV="1">
            <a:off x="6946492" y="1647909"/>
            <a:ext cx="643150" cy="7563"/>
          </a:xfrm>
          <a:prstGeom prst="straightConnector1">
            <a:avLst/>
          </a:prstGeom>
          <a:ln w="444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prechblase: rechteckig mit abgerundeten Ecken 30">
            <a:extLst>
              <a:ext uri="{FF2B5EF4-FFF2-40B4-BE49-F238E27FC236}">
                <a16:creationId xmlns:a16="http://schemas.microsoft.com/office/drawing/2014/main" id="{1EEF7A0F-9E3E-4C10-B247-69BC8513B9AB}"/>
              </a:ext>
            </a:extLst>
          </p:cNvPr>
          <p:cNvSpPr/>
          <p:nvPr/>
        </p:nvSpPr>
        <p:spPr>
          <a:xfrm>
            <a:off x="7627675" y="551045"/>
            <a:ext cx="900000" cy="432000"/>
          </a:xfrm>
          <a:prstGeom prst="wedgeRoundRectCallout">
            <a:avLst>
              <a:gd name="adj1" fmla="val 949"/>
              <a:gd name="adj2" fmla="val 9034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Nein</a:t>
            </a: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BF5F632D-CA1B-4E80-9416-4F46988950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221905" y="3205083"/>
            <a:ext cx="493159" cy="914400"/>
          </a:xfrm>
          <a:prstGeom prst="rect">
            <a:avLst/>
          </a:prstGeom>
        </p:spPr>
      </p:pic>
      <p:sp>
        <p:nvSpPr>
          <p:cNvPr id="30" name="Textfeld 29">
            <a:extLst>
              <a:ext uri="{FF2B5EF4-FFF2-40B4-BE49-F238E27FC236}">
                <a16:creationId xmlns:a16="http://schemas.microsoft.com/office/drawing/2014/main" id="{AAD8F3B9-9FBD-45B7-A742-1D8D89DF621A}"/>
              </a:ext>
            </a:extLst>
          </p:cNvPr>
          <p:cNvSpPr txBox="1"/>
          <p:nvPr/>
        </p:nvSpPr>
        <p:spPr>
          <a:xfrm>
            <a:off x="797321" y="4231842"/>
            <a:ext cx="711781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Sprechen Sie eine Person an.</a:t>
            </a:r>
          </a:p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Das Ziel ist, möglichst wenig Antworten mit </a:t>
            </a:r>
            <a:r>
              <a:rPr lang="de-DE" sz="4000" i="1" dirty="0">
                <a:latin typeface="Arial" panose="020B0604020202020204" pitchFamily="34" charset="0"/>
                <a:cs typeface="Arial" panose="020B0604020202020204" pitchFamily="34" charset="0"/>
              </a:rPr>
              <a:t>Nein</a:t>
            </a:r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 zu erhalten.  </a:t>
            </a:r>
          </a:p>
        </p:txBody>
      </p:sp>
    </p:spTree>
    <p:extLst>
      <p:ext uri="{BB962C8B-B14F-4D97-AF65-F5344CB8AC3E}">
        <p14:creationId xmlns:p14="http://schemas.microsoft.com/office/powerpoint/2010/main" val="254754679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1" grpId="0" animBg="1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884868" y="-1971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5" name="Grafik 34">
            <a:extLst>
              <a:ext uri="{FF2B5EF4-FFF2-40B4-BE49-F238E27FC236}">
                <a16:creationId xmlns:a16="http://schemas.microsoft.com/office/drawing/2014/main" id="{9A698B45-CB42-4890-A73B-581C25F675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544890" y="1148132"/>
            <a:ext cx="369869" cy="914400"/>
          </a:xfrm>
          <a:prstGeom prst="rect">
            <a:avLst/>
          </a:prstGeom>
        </p:spPr>
      </p:pic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B9E972CD-0A0F-4670-A62B-E027B16DF017}"/>
              </a:ext>
            </a:extLst>
          </p:cNvPr>
          <p:cNvGrpSpPr/>
          <p:nvPr/>
        </p:nvGrpSpPr>
        <p:grpSpPr>
          <a:xfrm>
            <a:off x="3748527" y="2120740"/>
            <a:ext cx="1980000" cy="1298577"/>
            <a:chOff x="3671861" y="2129392"/>
            <a:chExt cx="1980000" cy="1298577"/>
          </a:xfrm>
        </p:grpSpPr>
        <p:grpSp>
          <p:nvGrpSpPr>
            <p:cNvPr id="36" name="Gruppieren 35">
              <a:extLst>
                <a:ext uri="{FF2B5EF4-FFF2-40B4-BE49-F238E27FC236}">
                  <a16:creationId xmlns:a16="http://schemas.microsoft.com/office/drawing/2014/main" id="{9B66F6D3-0B0A-4CE6-AE79-E5A2DA3291FB}"/>
                </a:ext>
              </a:extLst>
            </p:cNvPr>
            <p:cNvGrpSpPr/>
            <p:nvPr/>
          </p:nvGrpSpPr>
          <p:grpSpPr>
            <a:xfrm>
              <a:off x="3671861" y="2167969"/>
              <a:ext cx="1980000" cy="1260000"/>
              <a:chOff x="3660000" y="1295400"/>
              <a:chExt cx="1800000" cy="1008000"/>
            </a:xfrm>
            <a:solidFill>
              <a:srgbClr val="FFFF00"/>
            </a:solidFill>
          </p:grpSpPr>
          <p:sp>
            <p:nvSpPr>
              <p:cNvPr id="37" name="Rechteck 36">
                <a:extLst>
                  <a:ext uri="{FF2B5EF4-FFF2-40B4-BE49-F238E27FC236}">
                    <a16:creationId xmlns:a16="http://schemas.microsoft.com/office/drawing/2014/main" id="{425E4635-A3A2-4F6C-ADAE-81037EDA3358}"/>
                  </a:ext>
                </a:extLst>
              </p:cNvPr>
              <p:cNvSpPr/>
              <p:nvPr/>
            </p:nvSpPr>
            <p:spPr>
              <a:xfrm>
                <a:off x="3660000" y="1295400"/>
                <a:ext cx="1800000" cy="10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cxnSp>
            <p:nvCxnSpPr>
              <p:cNvPr id="38" name="Gerader Verbinder 37">
                <a:extLst>
                  <a:ext uri="{FF2B5EF4-FFF2-40B4-BE49-F238E27FC236}">
                    <a16:creationId xmlns:a16="http://schemas.microsoft.com/office/drawing/2014/main" id="{60601E9F-0B0F-4022-A344-E6374AA20DF0}"/>
                  </a:ext>
                </a:extLst>
              </p:cNvPr>
              <p:cNvCxnSpPr/>
              <p:nvPr/>
            </p:nvCxnSpPr>
            <p:spPr>
              <a:xfrm>
                <a:off x="3660000" y="1547818"/>
                <a:ext cx="1800000" cy="0"/>
              </a:xfrm>
              <a:prstGeom prst="line">
                <a:avLst/>
              </a:prstGeom>
              <a:grpFill/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Gerader Verbinder 38">
                <a:extLst>
                  <a:ext uri="{FF2B5EF4-FFF2-40B4-BE49-F238E27FC236}">
                    <a16:creationId xmlns:a16="http://schemas.microsoft.com/office/drawing/2014/main" id="{AA07E429-88C8-4CB5-BA07-449CE70E4CD5}"/>
                  </a:ext>
                </a:extLst>
              </p:cNvPr>
              <p:cNvCxnSpPr/>
              <p:nvPr/>
            </p:nvCxnSpPr>
            <p:spPr>
              <a:xfrm>
                <a:off x="3660000" y="1681166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Gerader Verbinder 39">
                <a:extLst>
                  <a:ext uri="{FF2B5EF4-FFF2-40B4-BE49-F238E27FC236}">
                    <a16:creationId xmlns:a16="http://schemas.microsoft.com/office/drawing/2014/main" id="{D4E97D46-0446-4A47-A459-DD993AA39E44}"/>
                  </a:ext>
                </a:extLst>
              </p:cNvPr>
              <p:cNvCxnSpPr/>
              <p:nvPr/>
            </p:nvCxnSpPr>
            <p:spPr>
              <a:xfrm>
                <a:off x="3660000" y="1800225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Gerader Verbinder 40">
                <a:extLst>
                  <a:ext uri="{FF2B5EF4-FFF2-40B4-BE49-F238E27FC236}">
                    <a16:creationId xmlns:a16="http://schemas.microsoft.com/office/drawing/2014/main" id="{05900E5F-E96D-4E28-BC4D-C73C6A656262}"/>
                  </a:ext>
                </a:extLst>
              </p:cNvPr>
              <p:cNvCxnSpPr/>
              <p:nvPr/>
            </p:nvCxnSpPr>
            <p:spPr>
              <a:xfrm>
                <a:off x="3660000" y="1933576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Gerader Verbinder 41">
                <a:extLst>
                  <a:ext uri="{FF2B5EF4-FFF2-40B4-BE49-F238E27FC236}">
                    <a16:creationId xmlns:a16="http://schemas.microsoft.com/office/drawing/2014/main" id="{B3868EF7-2AE2-4D1C-9A92-D5140C21B42A}"/>
                  </a:ext>
                </a:extLst>
              </p:cNvPr>
              <p:cNvCxnSpPr/>
              <p:nvPr/>
            </p:nvCxnSpPr>
            <p:spPr>
              <a:xfrm>
                <a:off x="3660000" y="2062164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Gerader Verbinder 42">
                <a:extLst>
                  <a:ext uri="{FF2B5EF4-FFF2-40B4-BE49-F238E27FC236}">
                    <a16:creationId xmlns:a16="http://schemas.microsoft.com/office/drawing/2014/main" id="{A049DFA5-BFA3-4579-9B95-8D763BA50CEF}"/>
                  </a:ext>
                </a:extLst>
              </p:cNvPr>
              <p:cNvCxnSpPr/>
              <p:nvPr/>
            </p:nvCxnSpPr>
            <p:spPr>
              <a:xfrm>
                <a:off x="3660000" y="2190749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3" name="Textfeld 92">
              <a:extLst>
                <a:ext uri="{FF2B5EF4-FFF2-40B4-BE49-F238E27FC236}">
                  <a16:creationId xmlns:a16="http://schemas.microsoft.com/office/drawing/2014/main" id="{E4E5F576-66AE-4D2C-885C-0328653AE030}"/>
                </a:ext>
              </a:extLst>
            </p:cNvPr>
            <p:cNvSpPr txBox="1"/>
            <p:nvPr/>
          </p:nvSpPr>
          <p:spPr>
            <a:xfrm>
              <a:off x="4026445" y="2129392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22</a:t>
              </a:r>
            </a:p>
          </p:txBody>
        </p:sp>
        <p:sp>
          <p:nvSpPr>
            <p:cNvPr id="94" name="Textfeld 93">
              <a:extLst>
                <a:ext uri="{FF2B5EF4-FFF2-40B4-BE49-F238E27FC236}">
                  <a16:creationId xmlns:a16="http://schemas.microsoft.com/office/drawing/2014/main" id="{05562A76-1713-40E6-BFB5-63CC021AA19F}"/>
                </a:ext>
              </a:extLst>
            </p:cNvPr>
            <p:cNvSpPr txBox="1"/>
            <p:nvPr/>
          </p:nvSpPr>
          <p:spPr>
            <a:xfrm>
              <a:off x="4287303" y="2129392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</a:p>
          </p:txBody>
        </p:sp>
        <p:sp>
          <p:nvSpPr>
            <p:cNvPr id="95" name="Textfeld 94">
              <a:extLst>
                <a:ext uri="{FF2B5EF4-FFF2-40B4-BE49-F238E27FC236}">
                  <a16:creationId xmlns:a16="http://schemas.microsoft.com/office/drawing/2014/main" id="{6FB4C09D-6B76-4B87-96BE-7764B5824E8E}"/>
                </a:ext>
              </a:extLst>
            </p:cNvPr>
            <p:cNvSpPr txBox="1"/>
            <p:nvPr/>
          </p:nvSpPr>
          <p:spPr>
            <a:xfrm>
              <a:off x="4484966" y="2136844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</a:p>
          </p:txBody>
        </p:sp>
        <p:sp>
          <p:nvSpPr>
            <p:cNvPr id="96" name="Textfeld 95">
              <a:extLst>
                <a:ext uri="{FF2B5EF4-FFF2-40B4-BE49-F238E27FC236}">
                  <a16:creationId xmlns:a16="http://schemas.microsoft.com/office/drawing/2014/main" id="{51C9AD5D-CB01-4C9E-8516-F937F40B8148}"/>
                </a:ext>
              </a:extLst>
            </p:cNvPr>
            <p:cNvSpPr txBox="1"/>
            <p:nvPr/>
          </p:nvSpPr>
          <p:spPr>
            <a:xfrm>
              <a:off x="4731096" y="2136944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36</a:t>
              </a:r>
            </a:p>
          </p:txBody>
        </p:sp>
      </p:grp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82CFDFF-F2B6-4318-9FA0-A3E5048C4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1832" y="6356350"/>
            <a:ext cx="2743200" cy="365125"/>
          </a:xfrm>
        </p:spPr>
        <p:txBody>
          <a:bodyPr/>
          <a:lstStyle/>
          <a:p>
            <a:fld id="{423570B6-D8FE-46DD-A866-93C5CC603F00}" type="slidenum">
              <a:rPr lang="de-DE" smtClean="0"/>
              <a:t>15</a:t>
            </a:fld>
            <a:endParaRPr lang="de-DE"/>
          </a:p>
        </p:txBody>
      </p:sp>
      <p:pic>
        <p:nvPicPr>
          <p:cNvPr id="62" name="Grafik 61">
            <a:extLst>
              <a:ext uri="{FF2B5EF4-FFF2-40B4-BE49-F238E27FC236}">
                <a16:creationId xmlns:a16="http://schemas.microsoft.com/office/drawing/2014/main" id="{C2154E96-79AF-4B61-AD8F-86C0ED0DE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102876" y="1568884"/>
            <a:ext cx="369869" cy="914400"/>
          </a:xfrm>
          <a:prstGeom prst="rect">
            <a:avLst/>
          </a:prstGeom>
        </p:spPr>
      </p:pic>
      <p:pic>
        <p:nvPicPr>
          <p:cNvPr id="67" name="Grafik 66">
            <a:extLst>
              <a:ext uri="{FF2B5EF4-FFF2-40B4-BE49-F238E27FC236}">
                <a16:creationId xmlns:a16="http://schemas.microsoft.com/office/drawing/2014/main" id="{AD5D3530-FF65-4485-9560-70E1B83B56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571373" y="654484"/>
            <a:ext cx="493159" cy="914400"/>
          </a:xfrm>
          <a:prstGeom prst="rect">
            <a:avLst/>
          </a:prstGeom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F22A70A2-27F3-422D-955C-92B068CE67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321297" y="2377960"/>
            <a:ext cx="369869" cy="914400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45A8855D-FF10-4823-B2AF-542208E462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074122" y="3598116"/>
            <a:ext cx="493159" cy="914400"/>
          </a:xfrm>
          <a:prstGeom prst="rect">
            <a:avLst/>
          </a:prstGeom>
        </p:spPr>
      </p:pic>
      <p:pic>
        <p:nvPicPr>
          <p:cNvPr id="71" name="Grafik 70">
            <a:extLst>
              <a:ext uri="{FF2B5EF4-FFF2-40B4-BE49-F238E27FC236}">
                <a16:creationId xmlns:a16="http://schemas.microsoft.com/office/drawing/2014/main" id="{CD28D678-D9F0-4D9A-9687-AF0A4B600F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041605" y="3792070"/>
            <a:ext cx="493159" cy="914400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0FAB522B-1DC4-4768-9AF1-2B7BB6A3D1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912397" y="2533157"/>
            <a:ext cx="369869" cy="914400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A9788E68-07AD-485B-BB61-96FE1ACB84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9294646" y="585840"/>
            <a:ext cx="493159" cy="914400"/>
          </a:xfrm>
          <a:prstGeom prst="rect">
            <a:avLst/>
          </a:prstGeom>
        </p:spPr>
      </p:pic>
      <p:sp>
        <p:nvSpPr>
          <p:cNvPr id="27" name="Textfeld 26">
            <a:extLst>
              <a:ext uri="{FF2B5EF4-FFF2-40B4-BE49-F238E27FC236}">
                <a16:creationId xmlns:a16="http://schemas.microsoft.com/office/drawing/2014/main" id="{CC695A67-D1A8-459C-A172-FA1DC446075C}"/>
              </a:ext>
            </a:extLst>
          </p:cNvPr>
          <p:cNvSpPr txBox="1"/>
          <p:nvPr/>
        </p:nvSpPr>
        <p:spPr>
          <a:xfrm>
            <a:off x="797321" y="4231842"/>
            <a:ext cx="6847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Versuchen Sie es weiter.</a:t>
            </a:r>
          </a:p>
        </p:txBody>
      </p:sp>
    </p:spTree>
    <p:extLst>
      <p:ext uri="{BB962C8B-B14F-4D97-AF65-F5344CB8AC3E}">
        <p14:creationId xmlns:p14="http://schemas.microsoft.com/office/powerpoint/2010/main" val="82169108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884868" y="-1971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5" name="Grafik 34">
            <a:extLst>
              <a:ext uri="{FF2B5EF4-FFF2-40B4-BE49-F238E27FC236}">
                <a16:creationId xmlns:a16="http://schemas.microsoft.com/office/drawing/2014/main" id="{9A698B45-CB42-4890-A73B-581C25F675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911252" y="1642057"/>
            <a:ext cx="369869" cy="914400"/>
          </a:xfrm>
          <a:prstGeom prst="rect">
            <a:avLst/>
          </a:prstGeom>
        </p:spPr>
      </p:pic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B9E972CD-0A0F-4670-A62B-E027B16DF017}"/>
              </a:ext>
            </a:extLst>
          </p:cNvPr>
          <p:cNvGrpSpPr/>
          <p:nvPr/>
        </p:nvGrpSpPr>
        <p:grpSpPr>
          <a:xfrm>
            <a:off x="4114889" y="2614665"/>
            <a:ext cx="1980000" cy="1298577"/>
            <a:chOff x="3671861" y="2129392"/>
            <a:chExt cx="1980000" cy="1298577"/>
          </a:xfrm>
        </p:grpSpPr>
        <p:grpSp>
          <p:nvGrpSpPr>
            <p:cNvPr id="36" name="Gruppieren 35">
              <a:extLst>
                <a:ext uri="{FF2B5EF4-FFF2-40B4-BE49-F238E27FC236}">
                  <a16:creationId xmlns:a16="http://schemas.microsoft.com/office/drawing/2014/main" id="{9B66F6D3-0B0A-4CE6-AE79-E5A2DA3291FB}"/>
                </a:ext>
              </a:extLst>
            </p:cNvPr>
            <p:cNvGrpSpPr/>
            <p:nvPr/>
          </p:nvGrpSpPr>
          <p:grpSpPr>
            <a:xfrm>
              <a:off x="3671861" y="2167969"/>
              <a:ext cx="1980000" cy="1260000"/>
              <a:chOff x="3660000" y="1295400"/>
              <a:chExt cx="1800000" cy="1008000"/>
            </a:xfrm>
            <a:solidFill>
              <a:srgbClr val="FFFF00"/>
            </a:solidFill>
          </p:grpSpPr>
          <p:sp>
            <p:nvSpPr>
              <p:cNvPr id="37" name="Rechteck 36">
                <a:extLst>
                  <a:ext uri="{FF2B5EF4-FFF2-40B4-BE49-F238E27FC236}">
                    <a16:creationId xmlns:a16="http://schemas.microsoft.com/office/drawing/2014/main" id="{425E4635-A3A2-4F6C-ADAE-81037EDA3358}"/>
                  </a:ext>
                </a:extLst>
              </p:cNvPr>
              <p:cNvSpPr/>
              <p:nvPr/>
            </p:nvSpPr>
            <p:spPr>
              <a:xfrm>
                <a:off x="3660000" y="1295400"/>
                <a:ext cx="1800000" cy="10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cxnSp>
            <p:nvCxnSpPr>
              <p:cNvPr id="38" name="Gerader Verbinder 37">
                <a:extLst>
                  <a:ext uri="{FF2B5EF4-FFF2-40B4-BE49-F238E27FC236}">
                    <a16:creationId xmlns:a16="http://schemas.microsoft.com/office/drawing/2014/main" id="{60601E9F-0B0F-4022-A344-E6374AA20DF0}"/>
                  </a:ext>
                </a:extLst>
              </p:cNvPr>
              <p:cNvCxnSpPr/>
              <p:nvPr/>
            </p:nvCxnSpPr>
            <p:spPr>
              <a:xfrm>
                <a:off x="3660000" y="1547818"/>
                <a:ext cx="1800000" cy="0"/>
              </a:xfrm>
              <a:prstGeom prst="line">
                <a:avLst/>
              </a:prstGeom>
              <a:grpFill/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Gerader Verbinder 38">
                <a:extLst>
                  <a:ext uri="{FF2B5EF4-FFF2-40B4-BE49-F238E27FC236}">
                    <a16:creationId xmlns:a16="http://schemas.microsoft.com/office/drawing/2014/main" id="{AA07E429-88C8-4CB5-BA07-449CE70E4CD5}"/>
                  </a:ext>
                </a:extLst>
              </p:cNvPr>
              <p:cNvCxnSpPr/>
              <p:nvPr/>
            </p:nvCxnSpPr>
            <p:spPr>
              <a:xfrm>
                <a:off x="3660000" y="1681166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Gerader Verbinder 39">
                <a:extLst>
                  <a:ext uri="{FF2B5EF4-FFF2-40B4-BE49-F238E27FC236}">
                    <a16:creationId xmlns:a16="http://schemas.microsoft.com/office/drawing/2014/main" id="{D4E97D46-0446-4A47-A459-DD993AA39E44}"/>
                  </a:ext>
                </a:extLst>
              </p:cNvPr>
              <p:cNvCxnSpPr/>
              <p:nvPr/>
            </p:nvCxnSpPr>
            <p:spPr>
              <a:xfrm>
                <a:off x="3660000" y="1800225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Gerader Verbinder 40">
                <a:extLst>
                  <a:ext uri="{FF2B5EF4-FFF2-40B4-BE49-F238E27FC236}">
                    <a16:creationId xmlns:a16="http://schemas.microsoft.com/office/drawing/2014/main" id="{05900E5F-E96D-4E28-BC4D-C73C6A656262}"/>
                  </a:ext>
                </a:extLst>
              </p:cNvPr>
              <p:cNvCxnSpPr/>
              <p:nvPr/>
            </p:nvCxnSpPr>
            <p:spPr>
              <a:xfrm>
                <a:off x="3660000" y="1933576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Gerader Verbinder 41">
                <a:extLst>
                  <a:ext uri="{FF2B5EF4-FFF2-40B4-BE49-F238E27FC236}">
                    <a16:creationId xmlns:a16="http://schemas.microsoft.com/office/drawing/2014/main" id="{B3868EF7-2AE2-4D1C-9A92-D5140C21B42A}"/>
                  </a:ext>
                </a:extLst>
              </p:cNvPr>
              <p:cNvCxnSpPr/>
              <p:nvPr/>
            </p:nvCxnSpPr>
            <p:spPr>
              <a:xfrm>
                <a:off x="3660000" y="2062164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Gerader Verbinder 42">
                <a:extLst>
                  <a:ext uri="{FF2B5EF4-FFF2-40B4-BE49-F238E27FC236}">
                    <a16:creationId xmlns:a16="http://schemas.microsoft.com/office/drawing/2014/main" id="{A049DFA5-BFA3-4579-9B95-8D763BA50CEF}"/>
                  </a:ext>
                </a:extLst>
              </p:cNvPr>
              <p:cNvCxnSpPr/>
              <p:nvPr/>
            </p:nvCxnSpPr>
            <p:spPr>
              <a:xfrm>
                <a:off x="3660000" y="2190749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3" name="Textfeld 92">
              <a:extLst>
                <a:ext uri="{FF2B5EF4-FFF2-40B4-BE49-F238E27FC236}">
                  <a16:creationId xmlns:a16="http://schemas.microsoft.com/office/drawing/2014/main" id="{E4E5F576-66AE-4D2C-885C-0328653AE030}"/>
                </a:ext>
              </a:extLst>
            </p:cNvPr>
            <p:cNvSpPr txBox="1"/>
            <p:nvPr/>
          </p:nvSpPr>
          <p:spPr>
            <a:xfrm>
              <a:off x="4026445" y="2129392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22</a:t>
              </a:r>
            </a:p>
          </p:txBody>
        </p:sp>
        <p:sp>
          <p:nvSpPr>
            <p:cNvPr id="94" name="Textfeld 93">
              <a:extLst>
                <a:ext uri="{FF2B5EF4-FFF2-40B4-BE49-F238E27FC236}">
                  <a16:creationId xmlns:a16="http://schemas.microsoft.com/office/drawing/2014/main" id="{05562A76-1713-40E6-BFB5-63CC021AA19F}"/>
                </a:ext>
              </a:extLst>
            </p:cNvPr>
            <p:cNvSpPr txBox="1"/>
            <p:nvPr/>
          </p:nvSpPr>
          <p:spPr>
            <a:xfrm>
              <a:off x="4287303" y="2129392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</a:p>
          </p:txBody>
        </p:sp>
        <p:sp>
          <p:nvSpPr>
            <p:cNvPr id="95" name="Textfeld 94">
              <a:extLst>
                <a:ext uri="{FF2B5EF4-FFF2-40B4-BE49-F238E27FC236}">
                  <a16:creationId xmlns:a16="http://schemas.microsoft.com/office/drawing/2014/main" id="{6FB4C09D-6B76-4B87-96BE-7764B5824E8E}"/>
                </a:ext>
              </a:extLst>
            </p:cNvPr>
            <p:cNvSpPr txBox="1"/>
            <p:nvPr/>
          </p:nvSpPr>
          <p:spPr>
            <a:xfrm>
              <a:off x="4484966" y="2136844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</a:p>
          </p:txBody>
        </p:sp>
        <p:sp>
          <p:nvSpPr>
            <p:cNvPr id="96" name="Textfeld 95">
              <a:extLst>
                <a:ext uri="{FF2B5EF4-FFF2-40B4-BE49-F238E27FC236}">
                  <a16:creationId xmlns:a16="http://schemas.microsoft.com/office/drawing/2014/main" id="{51C9AD5D-CB01-4C9E-8516-F937F40B8148}"/>
                </a:ext>
              </a:extLst>
            </p:cNvPr>
            <p:cNvSpPr txBox="1"/>
            <p:nvPr/>
          </p:nvSpPr>
          <p:spPr>
            <a:xfrm>
              <a:off x="4731096" y="2136944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36</a:t>
              </a:r>
            </a:p>
          </p:txBody>
        </p:sp>
      </p:grp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82CFDFF-F2B6-4318-9FA0-A3E5048C4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1832" y="6356350"/>
            <a:ext cx="2743200" cy="365125"/>
          </a:xfrm>
        </p:spPr>
        <p:txBody>
          <a:bodyPr/>
          <a:lstStyle/>
          <a:p>
            <a:fld id="{423570B6-D8FE-46DD-A866-93C5CC603F00}" type="slidenum">
              <a:rPr lang="de-DE" smtClean="0"/>
              <a:t>16</a:t>
            </a:fld>
            <a:endParaRPr lang="de-DE"/>
          </a:p>
        </p:txBody>
      </p:sp>
      <p:pic>
        <p:nvPicPr>
          <p:cNvPr id="62" name="Grafik 61">
            <a:extLst>
              <a:ext uri="{FF2B5EF4-FFF2-40B4-BE49-F238E27FC236}">
                <a16:creationId xmlns:a16="http://schemas.microsoft.com/office/drawing/2014/main" id="{C2154E96-79AF-4B61-AD8F-86C0ED0DE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102876" y="1568884"/>
            <a:ext cx="369869" cy="914400"/>
          </a:xfrm>
          <a:prstGeom prst="rect">
            <a:avLst/>
          </a:prstGeom>
        </p:spPr>
      </p:pic>
      <p:pic>
        <p:nvPicPr>
          <p:cNvPr id="67" name="Grafik 66">
            <a:extLst>
              <a:ext uri="{FF2B5EF4-FFF2-40B4-BE49-F238E27FC236}">
                <a16:creationId xmlns:a16="http://schemas.microsoft.com/office/drawing/2014/main" id="{AD5D3530-FF65-4485-9560-70E1B83B56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571373" y="654484"/>
            <a:ext cx="493159" cy="914400"/>
          </a:xfrm>
          <a:prstGeom prst="rect">
            <a:avLst/>
          </a:prstGeom>
        </p:spPr>
      </p:pic>
      <p:sp>
        <p:nvSpPr>
          <p:cNvPr id="8" name="Sprechblase: rechteckig mit abgerundeten Ecken 7">
            <a:extLst>
              <a:ext uri="{FF2B5EF4-FFF2-40B4-BE49-F238E27FC236}">
                <a16:creationId xmlns:a16="http://schemas.microsoft.com/office/drawing/2014/main" id="{159B0956-4D06-410F-A30F-24FBD26194E4}"/>
              </a:ext>
            </a:extLst>
          </p:cNvPr>
          <p:cNvSpPr/>
          <p:nvPr/>
        </p:nvSpPr>
        <p:spPr>
          <a:xfrm>
            <a:off x="2635854" y="943147"/>
            <a:ext cx="2676950" cy="432000"/>
          </a:xfrm>
          <a:prstGeom prst="wedgeRoundRectCallout">
            <a:avLst>
              <a:gd name="adj1" fmla="val 38931"/>
              <a:gd name="adj2" fmla="val 11196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„Bist Du der/die . . . . ?“, </a:t>
            </a:r>
          </a:p>
        </p:txBody>
      </p:sp>
      <p:pic>
        <p:nvPicPr>
          <p:cNvPr id="68" name="Grafik 67">
            <a:extLst>
              <a:ext uri="{FF2B5EF4-FFF2-40B4-BE49-F238E27FC236}">
                <a16:creationId xmlns:a16="http://schemas.microsoft.com/office/drawing/2014/main" id="{F22A70A2-27F3-422D-955C-92B068CE67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321297" y="2377960"/>
            <a:ext cx="369869" cy="914400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45A8855D-FF10-4823-B2AF-542208E462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315327" y="1640981"/>
            <a:ext cx="493159" cy="914400"/>
          </a:xfrm>
          <a:prstGeom prst="rect">
            <a:avLst/>
          </a:prstGeom>
        </p:spPr>
      </p:pic>
      <p:pic>
        <p:nvPicPr>
          <p:cNvPr id="71" name="Grafik 70">
            <a:extLst>
              <a:ext uri="{FF2B5EF4-FFF2-40B4-BE49-F238E27FC236}">
                <a16:creationId xmlns:a16="http://schemas.microsoft.com/office/drawing/2014/main" id="{CD28D678-D9F0-4D9A-9687-AF0A4B600F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041605" y="3792070"/>
            <a:ext cx="493159" cy="914400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0FAB522B-1DC4-4768-9AF1-2B7BB6A3D1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912397" y="2533157"/>
            <a:ext cx="369869" cy="914400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A9788E68-07AD-485B-BB61-96FE1ACB84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9294646" y="585840"/>
            <a:ext cx="493159" cy="914400"/>
          </a:xfrm>
          <a:prstGeom prst="rect">
            <a:avLst/>
          </a:prstGeom>
        </p:spPr>
      </p:pic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6BDB3F0C-FF44-4EAB-B1CB-FC54B335F509}"/>
              </a:ext>
            </a:extLst>
          </p:cNvPr>
          <p:cNvCxnSpPr>
            <a:cxnSpLocks/>
            <a:stCxn id="69" idx="1"/>
            <a:endCxn id="35" idx="3"/>
          </p:cNvCxnSpPr>
          <p:nvPr/>
        </p:nvCxnSpPr>
        <p:spPr>
          <a:xfrm flipH="1">
            <a:off x="5553387" y="2098181"/>
            <a:ext cx="551320" cy="1076"/>
          </a:xfrm>
          <a:prstGeom prst="straightConnector1">
            <a:avLst/>
          </a:prstGeom>
          <a:ln w="317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Sprechblase: rechteckig mit abgerundeten Ecken 32">
            <a:extLst>
              <a:ext uri="{FF2B5EF4-FFF2-40B4-BE49-F238E27FC236}">
                <a16:creationId xmlns:a16="http://schemas.microsoft.com/office/drawing/2014/main" id="{7EABFF21-358E-4037-B791-5989B975D29F}"/>
              </a:ext>
            </a:extLst>
          </p:cNvPr>
          <p:cNvSpPr/>
          <p:nvPr/>
        </p:nvSpPr>
        <p:spPr>
          <a:xfrm>
            <a:off x="6228016" y="947693"/>
            <a:ext cx="720000" cy="432000"/>
          </a:xfrm>
          <a:prstGeom prst="wedgeRoundRectCallout">
            <a:avLst>
              <a:gd name="adj1" fmla="val -10082"/>
              <a:gd name="adj2" fmla="val 107517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92EA7078-2D1D-46F4-B63F-FD4AA9A7EA4B}"/>
              </a:ext>
            </a:extLst>
          </p:cNvPr>
          <p:cNvSpPr txBox="1"/>
          <p:nvPr/>
        </p:nvSpPr>
        <p:spPr>
          <a:xfrm>
            <a:off x="797321" y="4231842"/>
            <a:ext cx="68626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Sprechen Sie die nächste Person an.</a:t>
            </a:r>
          </a:p>
        </p:txBody>
      </p:sp>
    </p:spTree>
    <p:extLst>
      <p:ext uri="{BB962C8B-B14F-4D97-AF65-F5344CB8AC3E}">
        <p14:creationId xmlns:p14="http://schemas.microsoft.com/office/powerpoint/2010/main" val="385584373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3" grpId="0" animBg="1"/>
      <p:bldP spid="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884868" y="-1971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5" name="Grafik 34">
            <a:extLst>
              <a:ext uri="{FF2B5EF4-FFF2-40B4-BE49-F238E27FC236}">
                <a16:creationId xmlns:a16="http://schemas.microsoft.com/office/drawing/2014/main" id="{9A698B45-CB42-4890-A73B-581C25F675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911252" y="1642057"/>
            <a:ext cx="369869" cy="914400"/>
          </a:xfrm>
          <a:prstGeom prst="rect">
            <a:avLst/>
          </a:prstGeom>
        </p:spPr>
      </p:pic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B9E972CD-0A0F-4670-A62B-E027B16DF017}"/>
              </a:ext>
            </a:extLst>
          </p:cNvPr>
          <p:cNvGrpSpPr/>
          <p:nvPr/>
        </p:nvGrpSpPr>
        <p:grpSpPr>
          <a:xfrm>
            <a:off x="5574685" y="2555381"/>
            <a:ext cx="1980000" cy="1298577"/>
            <a:chOff x="3671861" y="2129392"/>
            <a:chExt cx="1980000" cy="1298577"/>
          </a:xfrm>
        </p:grpSpPr>
        <p:grpSp>
          <p:nvGrpSpPr>
            <p:cNvPr id="36" name="Gruppieren 35">
              <a:extLst>
                <a:ext uri="{FF2B5EF4-FFF2-40B4-BE49-F238E27FC236}">
                  <a16:creationId xmlns:a16="http://schemas.microsoft.com/office/drawing/2014/main" id="{9B66F6D3-0B0A-4CE6-AE79-E5A2DA3291FB}"/>
                </a:ext>
              </a:extLst>
            </p:cNvPr>
            <p:cNvGrpSpPr/>
            <p:nvPr/>
          </p:nvGrpSpPr>
          <p:grpSpPr>
            <a:xfrm>
              <a:off x="3671861" y="2167969"/>
              <a:ext cx="1980000" cy="1260000"/>
              <a:chOff x="3660000" y="1295400"/>
              <a:chExt cx="1800000" cy="1008000"/>
            </a:xfrm>
            <a:solidFill>
              <a:srgbClr val="FFFF00"/>
            </a:solidFill>
          </p:grpSpPr>
          <p:sp>
            <p:nvSpPr>
              <p:cNvPr id="37" name="Rechteck 36">
                <a:extLst>
                  <a:ext uri="{FF2B5EF4-FFF2-40B4-BE49-F238E27FC236}">
                    <a16:creationId xmlns:a16="http://schemas.microsoft.com/office/drawing/2014/main" id="{425E4635-A3A2-4F6C-ADAE-81037EDA3358}"/>
                  </a:ext>
                </a:extLst>
              </p:cNvPr>
              <p:cNvSpPr/>
              <p:nvPr/>
            </p:nvSpPr>
            <p:spPr>
              <a:xfrm>
                <a:off x="3660000" y="1295400"/>
                <a:ext cx="1800000" cy="10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cxnSp>
            <p:nvCxnSpPr>
              <p:cNvPr id="38" name="Gerader Verbinder 37">
                <a:extLst>
                  <a:ext uri="{FF2B5EF4-FFF2-40B4-BE49-F238E27FC236}">
                    <a16:creationId xmlns:a16="http://schemas.microsoft.com/office/drawing/2014/main" id="{60601E9F-0B0F-4022-A344-E6374AA20DF0}"/>
                  </a:ext>
                </a:extLst>
              </p:cNvPr>
              <p:cNvCxnSpPr/>
              <p:nvPr/>
            </p:nvCxnSpPr>
            <p:spPr>
              <a:xfrm>
                <a:off x="3660000" y="1547818"/>
                <a:ext cx="1800000" cy="0"/>
              </a:xfrm>
              <a:prstGeom prst="line">
                <a:avLst/>
              </a:prstGeom>
              <a:grpFill/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Gerader Verbinder 38">
                <a:extLst>
                  <a:ext uri="{FF2B5EF4-FFF2-40B4-BE49-F238E27FC236}">
                    <a16:creationId xmlns:a16="http://schemas.microsoft.com/office/drawing/2014/main" id="{AA07E429-88C8-4CB5-BA07-449CE70E4CD5}"/>
                  </a:ext>
                </a:extLst>
              </p:cNvPr>
              <p:cNvCxnSpPr/>
              <p:nvPr/>
            </p:nvCxnSpPr>
            <p:spPr>
              <a:xfrm>
                <a:off x="3660000" y="1681166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Gerader Verbinder 39">
                <a:extLst>
                  <a:ext uri="{FF2B5EF4-FFF2-40B4-BE49-F238E27FC236}">
                    <a16:creationId xmlns:a16="http://schemas.microsoft.com/office/drawing/2014/main" id="{D4E97D46-0446-4A47-A459-DD993AA39E44}"/>
                  </a:ext>
                </a:extLst>
              </p:cNvPr>
              <p:cNvCxnSpPr/>
              <p:nvPr/>
            </p:nvCxnSpPr>
            <p:spPr>
              <a:xfrm>
                <a:off x="3660000" y="1800225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Gerader Verbinder 40">
                <a:extLst>
                  <a:ext uri="{FF2B5EF4-FFF2-40B4-BE49-F238E27FC236}">
                    <a16:creationId xmlns:a16="http://schemas.microsoft.com/office/drawing/2014/main" id="{05900E5F-E96D-4E28-BC4D-C73C6A656262}"/>
                  </a:ext>
                </a:extLst>
              </p:cNvPr>
              <p:cNvCxnSpPr/>
              <p:nvPr/>
            </p:nvCxnSpPr>
            <p:spPr>
              <a:xfrm>
                <a:off x="3660000" y="1933576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Gerader Verbinder 41">
                <a:extLst>
                  <a:ext uri="{FF2B5EF4-FFF2-40B4-BE49-F238E27FC236}">
                    <a16:creationId xmlns:a16="http://schemas.microsoft.com/office/drawing/2014/main" id="{B3868EF7-2AE2-4D1C-9A92-D5140C21B42A}"/>
                  </a:ext>
                </a:extLst>
              </p:cNvPr>
              <p:cNvCxnSpPr/>
              <p:nvPr/>
            </p:nvCxnSpPr>
            <p:spPr>
              <a:xfrm>
                <a:off x="3660000" y="2062164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Gerader Verbinder 42">
                <a:extLst>
                  <a:ext uri="{FF2B5EF4-FFF2-40B4-BE49-F238E27FC236}">
                    <a16:creationId xmlns:a16="http://schemas.microsoft.com/office/drawing/2014/main" id="{A049DFA5-BFA3-4579-9B95-8D763BA50CEF}"/>
                  </a:ext>
                </a:extLst>
              </p:cNvPr>
              <p:cNvCxnSpPr/>
              <p:nvPr/>
            </p:nvCxnSpPr>
            <p:spPr>
              <a:xfrm>
                <a:off x="3660000" y="2190749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3" name="Textfeld 92">
              <a:extLst>
                <a:ext uri="{FF2B5EF4-FFF2-40B4-BE49-F238E27FC236}">
                  <a16:creationId xmlns:a16="http://schemas.microsoft.com/office/drawing/2014/main" id="{E4E5F576-66AE-4D2C-885C-0328653AE030}"/>
                </a:ext>
              </a:extLst>
            </p:cNvPr>
            <p:cNvSpPr txBox="1"/>
            <p:nvPr/>
          </p:nvSpPr>
          <p:spPr>
            <a:xfrm>
              <a:off x="4026445" y="2129392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22</a:t>
              </a:r>
            </a:p>
          </p:txBody>
        </p:sp>
        <p:sp>
          <p:nvSpPr>
            <p:cNvPr id="94" name="Textfeld 93">
              <a:extLst>
                <a:ext uri="{FF2B5EF4-FFF2-40B4-BE49-F238E27FC236}">
                  <a16:creationId xmlns:a16="http://schemas.microsoft.com/office/drawing/2014/main" id="{05562A76-1713-40E6-BFB5-63CC021AA19F}"/>
                </a:ext>
              </a:extLst>
            </p:cNvPr>
            <p:cNvSpPr txBox="1"/>
            <p:nvPr/>
          </p:nvSpPr>
          <p:spPr>
            <a:xfrm>
              <a:off x="4287303" y="2129392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</a:p>
          </p:txBody>
        </p:sp>
        <p:sp>
          <p:nvSpPr>
            <p:cNvPr id="95" name="Textfeld 94">
              <a:extLst>
                <a:ext uri="{FF2B5EF4-FFF2-40B4-BE49-F238E27FC236}">
                  <a16:creationId xmlns:a16="http://schemas.microsoft.com/office/drawing/2014/main" id="{6FB4C09D-6B76-4B87-96BE-7764B5824E8E}"/>
                </a:ext>
              </a:extLst>
            </p:cNvPr>
            <p:cNvSpPr txBox="1"/>
            <p:nvPr/>
          </p:nvSpPr>
          <p:spPr>
            <a:xfrm>
              <a:off x="4484966" y="2136844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</a:p>
          </p:txBody>
        </p:sp>
        <p:sp>
          <p:nvSpPr>
            <p:cNvPr id="96" name="Textfeld 95">
              <a:extLst>
                <a:ext uri="{FF2B5EF4-FFF2-40B4-BE49-F238E27FC236}">
                  <a16:creationId xmlns:a16="http://schemas.microsoft.com/office/drawing/2014/main" id="{51C9AD5D-CB01-4C9E-8516-F937F40B8148}"/>
                </a:ext>
              </a:extLst>
            </p:cNvPr>
            <p:cNvSpPr txBox="1"/>
            <p:nvPr/>
          </p:nvSpPr>
          <p:spPr>
            <a:xfrm>
              <a:off x="4731096" y="2136944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36</a:t>
              </a:r>
            </a:p>
          </p:txBody>
        </p:sp>
      </p:grp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82CFDFF-F2B6-4318-9FA0-A3E5048C4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1832" y="6356350"/>
            <a:ext cx="2743200" cy="365125"/>
          </a:xfrm>
        </p:spPr>
        <p:txBody>
          <a:bodyPr/>
          <a:lstStyle/>
          <a:p>
            <a:fld id="{423570B6-D8FE-46DD-A866-93C5CC603F00}" type="slidenum">
              <a:rPr lang="de-DE" smtClean="0"/>
              <a:t>17</a:t>
            </a:fld>
            <a:endParaRPr lang="de-DE"/>
          </a:p>
        </p:txBody>
      </p:sp>
      <p:pic>
        <p:nvPicPr>
          <p:cNvPr id="62" name="Grafik 61">
            <a:extLst>
              <a:ext uri="{FF2B5EF4-FFF2-40B4-BE49-F238E27FC236}">
                <a16:creationId xmlns:a16="http://schemas.microsoft.com/office/drawing/2014/main" id="{C2154E96-79AF-4B61-AD8F-86C0ED0DE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102876" y="1568884"/>
            <a:ext cx="369869" cy="914400"/>
          </a:xfrm>
          <a:prstGeom prst="rect">
            <a:avLst/>
          </a:prstGeom>
        </p:spPr>
      </p:pic>
      <p:pic>
        <p:nvPicPr>
          <p:cNvPr id="67" name="Grafik 66">
            <a:extLst>
              <a:ext uri="{FF2B5EF4-FFF2-40B4-BE49-F238E27FC236}">
                <a16:creationId xmlns:a16="http://schemas.microsoft.com/office/drawing/2014/main" id="{AD5D3530-FF65-4485-9560-70E1B83B56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571373" y="654484"/>
            <a:ext cx="493159" cy="914400"/>
          </a:xfrm>
          <a:prstGeom prst="rect">
            <a:avLst/>
          </a:prstGeom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F22A70A2-27F3-422D-955C-92B068CE67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321297" y="2377960"/>
            <a:ext cx="369869" cy="914400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45A8855D-FF10-4823-B2AF-542208E462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315327" y="1640981"/>
            <a:ext cx="493159" cy="914400"/>
          </a:xfrm>
          <a:prstGeom prst="rect">
            <a:avLst/>
          </a:prstGeom>
        </p:spPr>
      </p:pic>
      <p:pic>
        <p:nvPicPr>
          <p:cNvPr id="71" name="Grafik 70">
            <a:extLst>
              <a:ext uri="{FF2B5EF4-FFF2-40B4-BE49-F238E27FC236}">
                <a16:creationId xmlns:a16="http://schemas.microsoft.com/office/drawing/2014/main" id="{CD28D678-D9F0-4D9A-9687-AF0A4B600F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041605" y="3792070"/>
            <a:ext cx="493159" cy="914400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0FAB522B-1DC4-4768-9AF1-2B7BB6A3D1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912397" y="2533157"/>
            <a:ext cx="369869" cy="914400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A9788E68-07AD-485B-BB61-96FE1ACB84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9294646" y="585840"/>
            <a:ext cx="493159" cy="914400"/>
          </a:xfrm>
          <a:prstGeom prst="rect">
            <a:avLst/>
          </a:prstGeom>
        </p:spPr>
      </p:pic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6BDB3F0C-FF44-4EAB-B1CB-FC54B335F509}"/>
              </a:ext>
            </a:extLst>
          </p:cNvPr>
          <p:cNvCxnSpPr>
            <a:cxnSpLocks/>
            <a:stCxn id="69" idx="1"/>
            <a:endCxn id="35" idx="3"/>
          </p:cNvCxnSpPr>
          <p:nvPr/>
        </p:nvCxnSpPr>
        <p:spPr>
          <a:xfrm flipH="1">
            <a:off x="5553387" y="2098181"/>
            <a:ext cx="551320" cy="1076"/>
          </a:xfrm>
          <a:prstGeom prst="straightConnector1">
            <a:avLst/>
          </a:prstGeom>
          <a:ln w="317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Sprechblase: rechteckig mit abgerundeten Ecken 30">
            <a:extLst>
              <a:ext uri="{FF2B5EF4-FFF2-40B4-BE49-F238E27FC236}">
                <a16:creationId xmlns:a16="http://schemas.microsoft.com/office/drawing/2014/main" id="{51012917-51FE-4E14-9E34-B7E073D5DE9B}"/>
              </a:ext>
            </a:extLst>
          </p:cNvPr>
          <p:cNvSpPr/>
          <p:nvPr/>
        </p:nvSpPr>
        <p:spPr>
          <a:xfrm>
            <a:off x="2635854" y="943147"/>
            <a:ext cx="2676950" cy="432000"/>
          </a:xfrm>
          <a:prstGeom prst="wedgeRoundRectCallout">
            <a:avLst>
              <a:gd name="adj1" fmla="val 38931"/>
              <a:gd name="adj2" fmla="val 11196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„Bist Du der/die . . . . ?“, </a:t>
            </a:r>
          </a:p>
        </p:txBody>
      </p:sp>
      <p:sp>
        <p:nvSpPr>
          <p:cNvPr id="32" name="Sprechblase: rechteckig mit abgerundeten Ecken 31">
            <a:extLst>
              <a:ext uri="{FF2B5EF4-FFF2-40B4-BE49-F238E27FC236}">
                <a16:creationId xmlns:a16="http://schemas.microsoft.com/office/drawing/2014/main" id="{69B7439A-FF8D-4DE0-8314-8F2F5843EE99}"/>
              </a:ext>
            </a:extLst>
          </p:cNvPr>
          <p:cNvSpPr/>
          <p:nvPr/>
        </p:nvSpPr>
        <p:spPr>
          <a:xfrm>
            <a:off x="6228016" y="947693"/>
            <a:ext cx="720000" cy="432000"/>
          </a:xfrm>
          <a:prstGeom prst="wedgeRoundRectCallout">
            <a:avLst>
              <a:gd name="adj1" fmla="val -10082"/>
              <a:gd name="adj2" fmla="val 107517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0B6B0FEB-E9AE-4A71-89FB-E15F765368EB}"/>
              </a:ext>
            </a:extLst>
          </p:cNvPr>
          <p:cNvSpPr txBox="1"/>
          <p:nvPr/>
        </p:nvSpPr>
        <p:spPr>
          <a:xfrm>
            <a:off x="797321" y="4231842"/>
            <a:ext cx="68776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Ist es die richtige Person, geben Sie ihr die Karte.</a:t>
            </a:r>
          </a:p>
        </p:txBody>
      </p:sp>
    </p:spTree>
    <p:extLst>
      <p:ext uri="{BB962C8B-B14F-4D97-AF65-F5344CB8AC3E}">
        <p14:creationId xmlns:p14="http://schemas.microsoft.com/office/powerpoint/2010/main" val="394173871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884868" y="-1971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5" name="Grafik 34">
            <a:extLst>
              <a:ext uri="{FF2B5EF4-FFF2-40B4-BE49-F238E27FC236}">
                <a16:creationId xmlns:a16="http://schemas.microsoft.com/office/drawing/2014/main" id="{9A698B45-CB42-4890-A73B-581C25F675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388568" y="3333496"/>
            <a:ext cx="369869" cy="914400"/>
          </a:xfrm>
          <a:prstGeom prst="rect">
            <a:avLst/>
          </a:prstGeom>
        </p:spPr>
      </p:pic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B9E972CD-0A0F-4670-A62B-E027B16DF017}"/>
              </a:ext>
            </a:extLst>
          </p:cNvPr>
          <p:cNvGrpSpPr/>
          <p:nvPr/>
        </p:nvGrpSpPr>
        <p:grpSpPr>
          <a:xfrm>
            <a:off x="5574685" y="2555381"/>
            <a:ext cx="1980000" cy="1298577"/>
            <a:chOff x="3671861" y="2129392"/>
            <a:chExt cx="1980000" cy="1298577"/>
          </a:xfrm>
        </p:grpSpPr>
        <p:grpSp>
          <p:nvGrpSpPr>
            <p:cNvPr id="36" name="Gruppieren 35">
              <a:extLst>
                <a:ext uri="{FF2B5EF4-FFF2-40B4-BE49-F238E27FC236}">
                  <a16:creationId xmlns:a16="http://schemas.microsoft.com/office/drawing/2014/main" id="{9B66F6D3-0B0A-4CE6-AE79-E5A2DA3291FB}"/>
                </a:ext>
              </a:extLst>
            </p:cNvPr>
            <p:cNvGrpSpPr/>
            <p:nvPr/>
          </p:nvGrpSpPr>
          <p:grpSpPr>
            <a:xfrm>
              <a:off x="3671861" y="2167969"/>
              <a:ext cx="1980000" cy="1260000"/>
              <a:chOff x="3660000" y="1295400"/>
              <a:chExt cx="1800000" cy="1008000"/>
            </a:xfrm>
            <a:solidFill>
              <a:srgbClr val="FFFF00"/>
            </a:solidFill>
          </p:grpSpPr>
          <p:sp>
            <p:nvSpPr>
              <p:cNvPr id="37" name="Rechteck 36">
                <a:extLst>
                  <a:ext uri="{FF2B5EF4-FFF2-40B4-BE49-F238E27FC236}">
                    <a16:creationId xmlns:a16="http://schemas.microsoft.com/office/drawing/2014/main" id="{425E4635-A3A2-4F6C-ADAE-81037EDA3358}"/>
                  </a:ext>
                </a:extLst>
              </p:cNvPr>
              <p:cNvSpPr/>
              <p:nvPr/>
            </p:nvSpPr>
            <p:spPr>
              <a:xfrm>
                <a:off x="3660000" y="1295400"/>
                <a:ext cx="1800000" cy="10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cxnSp>
            <p:nvCxnSpPr>
              <p:cNvPr id="38" name="Gerader Verbinder 37">
                <a:extLst>
                  <a:ext uri="{FF2B5EF4-FFF2-40B4-BE49-F238E27FC236}">
                    <a16:creationId xmlns:a16="http://schemas.microsoft.com/office/drawing/2014/main" id="{60601E9F-0B0F-4022-A344-E6374AA20DF0}"/>
                  </a:ext>
                </a:extLst>
              </p:cNvPr>
              <p:cNvCxnSpPr/>
              <p:nvPr/>
            </p:nvCxnSpPr>
            <p:spPr>
              <a:xfrm>
                <a:off x="3660000" y="1547818"/>
                <a:ext cx="1800000" cy="0"/>
              </a:xfrm>
              <a:prstGeom prst="line">
                <a:avLst/>
              </a:prstGeom>
              <a:grpFill/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Gerader Verbinder 38">
                <a:extLst>
                  <a:ext uri="{FF2B5EF4-FFF2-40B4-BE49-F238E27FC236}">
                    <a16:creationId xmlns:a16="http://schemas.microsoft.com/office/drawing/2014/main" id="{AA07E429-88C8-4CB5-BA07-449CE70E4CD5}"/>
                  </a:ext>
                </a:extLst>
              </p:cNvPr>
              <p:cNvCxnSpPr/>
              <p:nvPr/>
            </p:nvCxnSpPr>
            <p:spPr>
              <a:xfrm>
                <a:off x="3660000" y="1681166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Gerader Verbinder 39">
                <a:extLst>
                  <a:ext uri="{FF2B5EF4-FFF2-40B4-BE49-F238E27FC236}">
                    <a16:creationId xmlns:a16="http://schemas.microsoft.com/office/drawing/2014/main" id="{D4E97D46-0446-4A47-A459-DD993AA39E44}"/>
                  </a:ext>
                </a:extLst>
              </p:cNvPr>
              <p:cNvCxnSpPr/>
              <p:nvPr/>
            </p:nvCxnSpPr>
            <p:spPr>
              <a:xfrm>
                <a:off x="3660000" y="1800225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Gerader Verbinder 40">
                <a:extLst>
                  <a:ext uri="{FF2B5EF4-FFF2-40B4-BE49-F238E27FC236}">
                    <a16:creationId xmlns:a16="http://schemas.microsoft.com/office/drawing/2014/main" id="{05900E5F-E96D-4E28-BC4D-C73C6A656262}"/>
                  </a:ext>
                </a:extLst>
              </p:cNvPr>
              <p:cNvCxnSpPr/>
              <p:nvPr/>
            </p:nvCxnSpPr>
            <p:spPr>
              <a:xfrm>
                <a:off x="3660000" y="1933576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Gerader Verbinder 41">
                <a:extLst>
                  <a:ext uri="{FF2B5EF4-FFF2-40B4-BE49-F238E27FC236}">
                    <a16:creationId xmlns:a16="http://schemas.microsoft.com/office/drawing/2014/main" id="{B3868EF7-2AE2-4D1C-9A92-D5140C21B42A}"/>
                  </a:ext>
                </a:extLst>
              </p:cNvPr>
              <p:cNvCxnSpPr/>
              <p:nvPr/>
            </p:nvCxnSpPr>
            <p:spPr>
              <a:xfrm>
                <a:off x="3660000" y="2062164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Gerader Verbinder 42">
                <a:extLst>
                  <a:ext uri="{FF2B5EF4-FFF2-40B4-BE49-F238E27FC236}">
                    <a16:creationId xmlns:a16="http://schemas.microsoft.com/office/drawing/2014/main" id="{A049DFA5-BFA3-4579-9B95-8D763BA50CEF}"/>
                  </a:ext>
                </a:extLst>
              </p:cNvPr>
              <p:cNvCxnSpPr/>
              <p:nvPr/>
            </p:nvCxnSpPr>
            <p:spPr>
              <a:xfrm>
                <a:off x="3660000" y="2190749"/>
                <a:ext cx="1800000" cy="0"/>
              </a:xfrm>
              <a:prstGeom prst="line">
                <a:avLst/>
              </a:prstGeom>
              <a:grpFill/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3" name="Textfeld 92">
              <a:extLst>
                <a:ext uri="{FF2B5EF4-FFF2-40B4-BE49-F238E27FC236}">
                  <a16:creationId xmlns:a16="http://schemas.microsoft.com/office/drawing/2014/main" id="{E4E5F576-66AE-4D2C-885C-0328653AE030}"/>
                </a:ext>
              </a:extLst>
            </p:cNvPr>
            <p:cNvSpPr txBox="1"/>
            <p:nvPr/>
          </p:nvSpPr>
          <p:spPr>
            <a:xfrm>
              <a:off x="4026445" y="2129392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22</a:t>
              </a:r>
            </a:p>
          </p:txBody>
        </p:sp>
        <p:sp>
          <p:nvSpPr>
            <p:cNvPr id="94" name="Textfeld 93">
              <a:extLst>
                <a:ext uri="{FF2B5EF4-FFF2-40B4-BE49-F238E27FC236}">
                  <a16:creationId xmlns:a16="http://schemas.microsoft.com/office/drawing/2014/main" id="{05562A76-1713-40E6-BFB5-63CC021AA19F}"/>
                </a:ext>
              </a:extLst>
            </p:cNvPr>
            <p:cNvSpPr txBox="1"/>
            <p:nvPr/>
          </p:nvSpPr>
          <p:spPr>
            <a:xfrm>
              <a:off x="4287303" y="2129392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</a:p>
          </p:txBody>
        </p:sp>
        <p:sp>
          <p:nvSpPr>
            <p:cNvPr id="95" name="Textfeld 94">
              <a:extLst>
                <a:ext uri="{FF2B5EF4-FFF2-40B4-BE49-F238E27FC236}">
                  <a16:creationId xmlns:a16="http://schemas.microsoft.com/office/drawing/2014/main" id="{6FB4C09D-6B76-4B87-96BE-7764B5824E8E}"/>
                </a:ext>
              </a:extLst>
            </p:cNvPr>
            <p:cNvSpPr txBox="1"/>
            <p:nvPr/>
          </p:nvSpPr>
          <p:spPr>
            <a:xfrm>
              <a:off x="4484966" y="2136844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</a:p>
          </p:txBody>
        </p:sp>
        <p:sp>
          <p:nvSpPr>
            <p:cNvPr id="96" name="Textfeld 95">
              <a:extLst>
                <a:ext uri="{FF2B5EF4-FFF2-40B4-BE49-F238E27FC236}">
                  <a16:creationId xmlns:a16="http://schemas.microsoft.com/office/drawing/2014/main" id="{51C9AD5D-CB01-4C9E-8516-F937F40B8148}"/>
                </a:ext>
              </a:extLst>
            </p:cNvPr>
            <p:cNvSpPr txBox="1"/>
            <p:nvPr/>
          </p:nvSpPr>
          <p:spPr>
            <a:xfrm>
              <a:off x="4731096" y="2136944"/>
              <a:ext cx="533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36</a:t>
              </a:r>
            </a:p>
          </p:txBody>
        </p:sp>
      </p:grp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82CFDFF-F2B6-4318-9FA0-A3E5048C4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1832" y="6356350"/>
            <a:ext cx="2743200" cy="365125"/>
          </a:xfrm>
        </p:spPr>
        <p:txBody>
          <a:bodyPr/>
          <a:lstStyle/>
          <a:p>
            <a:fld id="{423570B6-D8FE-46DD-A866-93C5CC603F00}" type="slidenum">
              <a:rPr lang="de-DE" smtClean="0"/>
              <a:t>18</a:t>
            </a:fld>
            <a:endParaRPr lang="de-DE"/>
          </a:p>
        </p:txBody>
      </p:sp>
      <p:pic>
        <p:nvPicPr>
          <p:cNvPr id="62" name="Grafik 61">
            <a:extLst>
              <a:ext uri="{FF2B5EF4-FFF2-40B4-BE49-F238E27FC236}">
                <a16:creationId xmlns:a16="http://schemas.microsoft.com/office/drawing/2014/main" id="{C2154E96-79AF-4B61-AD8F-86C0ED0DE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102876" y="1568884"/>
            <a:ext cx="369869" cy="914400"/>
          </a:xfrm>
          <a:prstGeom prst="rect">
            <a:avLst/>
          </a:prstGeom>
        </p:spPr>
      </p:pic>
      <p:pic>
        <p:nvPicPr>
          <p:cNvPr id="67" name="Grafik 66">
            <a:extLst>
              <a:ext uri="{FF2B5EF4-FFF2-40B4-BE49-F238E27FC236}">
                <a16:creationId xmlns:a16="http://schemas.microsoft.com/office/drawing/2014/main" id="{AD5D3530-FF65-4485-9560-70E1B83B56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571373" y="654484"/>
            <a:ext cx="493159" cy="914400"/>
          </a:xfrm>
          <a:prstGeom prst="rect">
            <a:avLst/>
          </a:prstGeom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F22A70A2-27F3-422D-955C-92B068CE67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321297" y="2377960"/>
            <a:ext cx="369869" cy="914400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45A8855D-FF10-4823-B2AF-542208E462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315327" y="1640981"/>
            <a:ext cx="493159" cy="914400"/>
          </a:xfrm>
          <a:prstGeom prst="rect">
            <a:avLst/>
          </a:prstGeom>
        </p:spPr>
      </p:pic>
      <p:pic>
        <p:nvPicPr>
          <p:cNvPr id="71" name="Grafik 70">
            <a:extLst>
              <a:ext uri="{FF2B5EF4-FFF2-40B4-BE49-F238E27FC236}">
                <a16:creationId xmlns:a16="http://schemas.microsoft.com/office/drawing/2014/main" id="{CD28D678-D9F0-4D9A-9687-AF0A4B600F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041605" y="3792070"/>
            <a:ext cx="493159" cy="914400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0FAB522B-1DC4-4768-9AF1-2B7BB6A3D1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912397" y="2533157"/>
            <a:ext cx="369869" cy="914400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A9788E68-07AD-485B-BB61-96FE1ACB84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9294646" y="585840"/>
            <a:ext cx="493159" cy="914400"/>
          </a:xfrm>
          <a:prstGeom prst="rect">
            <a:avLst/>
          </a:prstGeom>
        </p:spPr>
      </p:pic>
      <p:sp>
        <p:nvSpPr>
          <p:cNvPr id="27" name="Textfeld 26">
            <a:extLst>
              <a:ext uri="{FF2B5EF4-FFF2-40B4-BE49-F238E27FC236}">
                <a16:creationId xmlns:a16="http://schemas.microsoft.com/office/drawing/2014/main" id="{6277A1B0-B702-4508-87AF-00665618B822}"/>
              </a:ext>
            </a:extLst>
          </p:cNvPr>
          <p:cNvSpPr txBox="1"/>
          <p:nvPr/>
        </p:nvSpPr>
        <p:spPr>
          <a:xfrm>
            <a:off x="797320" y="4231842"/>
            <a:ext cx="71178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Warten Sie, bis Sie Ihre Karte erhalten. Das Spiel ist beendet, wenn jeder seine Karte zurückbekommen hat.  </a:t>
            </a:r>
          </a:p>
        </p:txBody>
      </p:sp>
    </p:spTree>
    <p:extLst>
      <p:ext uri="{BB962C8B-B14F-4D97-AF65-F5344CB8AC3E}">
        <p14:creationId xmlns:p14="http://schemas.microsoft.com/office/powerpoint/2010/main" val="38577113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884868" y="-1971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82CFDFF-F2B6-4318-9FA0-A3E5048C4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1832" y="6356350"/>
            <a:ext cx="2743200" cy="365125"/>
          </a:xfrm>
        </p:spPr>
        <p:txBody>
          <a:bodyPr/>
          <a:lstStyle/>
          <a:p>
            <a:fld id="{423570B6-D8FE-46DD-A866-93C5CC603F00}" type="slidenum">
              <a:rPr lang="de-DE" smtClean="0"/>
              <a:t>19</a:t>
            </a:fld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4E9FD52-C872-46B9-B5F9-DAE0AF4CB51D}"/>
              </a:ext>
            </a:extLst>
          </p:cNvPr>
          <p:cNvSpPr txBox="1"/>
          <p:nvPr/>
        </p:nvSpPr>
        <p:spPr>
          <a:xfrm>
            <a:off x="1406574" y="2906915"/>
            <a:ext cx="6283380" cy="2568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50000"/>
              </a:lnSpc>
            </a:pPr>
            <a:r>
              <a:rPr lang="de-DE" sz="22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Reflexion und Feedback:</a:t>
            </a:r>
            <a:endParaRPr lang="de-DE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50000"/>
              </a:lnSpc>
            </a:pPr>
            <a:r>
              <a:rPr lang="de-DE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 benötigen Sie noch, um den Besitzer der Karte schneller zu finden?</a:t>
            </a:r>
          </a:p>
          <a:p>
            <a:pPr marL="457200">
              <a:lnSpc>
                <a:spcPct val="150000"/>
              </a:lnSpc>
            </a:pPr>
            <a:r>
              <a:rPr lang="de-DE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 sollte die Gruppe unbedingt noch über Sie erfahren?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76D0EF1-E3AA-41FD-973E-3FD30DC7C5D0}"/>
              </a:ext>
            </a:extLst>
          </p:cNvPr>
          <p:cNvSpPr txBox="1"/>
          <p:nvPr/>
        </p:nvSpPr>
        <p:spPr>
          <a:xfrm>
            <a:off x="404734" y="1318311"/>
            <a:ext cx="117872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Scannerausweis</a:t>
            </a:r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 – ein Spiel zum Kennenlernen </a:t>
            </a:r>
          </a:p>
        </p:txBody>
      </p:sp>
    </p:spTree>
    <p:extLst>
      <p:ext uri="{BB962C8B-B14F-4D97-AF65-F5344CB8AC3E}">
        <p14:creationId xmlns:p14="http://schemas.microsoft.com/office/powerpoint/2010/main" val="390848715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884868" y="-1971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A999F15-195A-4396-951E-EFBC7964580E}"/>
              </a:ext>
            </a:extLst>
          </p:cNvPr>
          <p:cNvSpPr txBox="1"/>
          <p:nvPr/>
        </p:nvSpPr>
        <p:spPr>
          <a:xfrm>
            <a:off x="797321" y="4231842"/>
            <a:ext cx="69400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Jeder Spieler erhält eine Karteikarte.</a:t>
            </a:r>
          </a:p>
        </p:txBody>
      </p: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12DBE4DC-671A-41C9-AF21-89CBB063872F}"/>
              </a:ext>
            </a:extLst>
          </p:cNvPr>
          <p:cNvGrpSpPr/>
          <p:nvPr/>
        </p:nvGrpSpPr>
        <p:grpSpPr>
          <a:xfrm>
            <a:off x="797321" y="2169000"/>
            <a:ext cx="1980000" cy="1260000"/>
            <a:chOff x="3660000" y="1295400"/>
            <a:chExt cx="1800000" cy="1008000"/>
          </a:xfrm>
          <a:solidFill>
            <a:srgbClr val="FFFF00"/>
          </a:solidFill>
        </p:grpSpPr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F0EE0145-4D3E-40E1-880B-4EC85C1CDC70}"/>
                </a:ext>
              </a:extLst>
            </p:cNvPr>
            <p:cNvSpPr/>
            <p:nvPr/>
          </p:nvSpPr>
          <p:spPr>
            <a:xfrm>
              <a:off x="3660000" y="1295400"/>
              <a:ext cx="1800000" cy="10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28" name="Gerader Verbinder 27">
              <a:extLst>
                <a:ext uri="{FF2B5EF4-FFF2-40B4-BE49-F238E27FC236}">
                  <a16:creationId xmlns:a16="http://schemas.microsoft.com/office/drawing/2014/main" id="{23895DA7-DBC0-4CCE-8D1B-1BF2285A758F}"/>
                </a:ext>
              </a:extLst>
            </p:cNvPr>
            <p:cNvCxnSpPr/>
            <p:nvPr/>
          </p:nvCxnSpPr>
          <p:spPr>
            <a:xfrm>
              <a:off x="3660000" y="1547818"/>
              <a:ext cx="1800000" cy="0"/>
            </a:xfrm>
            <a:prstGeom prst="line">
              <a:avLst/>
            </a:prstGeom>
            <a:grp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Gerader Verbinder 28">
              <a:extLst>
                <a:ext uri="{FF2B5EF4-FFF2-40B4-BE49-F238E27FC236}">
                  <a16:creationId xmlns:a16="http://schemas.microsoft.com/office/drawing/2014/main" id="{6F68A938-F357-49A3-9E61-BCD78BF08F03}"/>
                </a:ext>
              </a:extLst>
            </p:cNvPr>
            <p:cNvCxnSpPr/>
            <p:nvPr/>
          </p:nvCxnSpPr>
          <p:spPr>
            <a:xfrm>
              <a:off x="3660000" y="168116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Gerader Verbinder 29">
              <a:extLst>
                <a:ext uri="{FF2B5EF4-FFF2-40B4-BE49-F238E27FC236}">
                  <a16:creationId xmlns:a16="http://schemas.microsoft.com/office/drawing/2014/main" id="{19924A4F-979C-47EC-9EF5-36E6ED4FB051}"/>
                </a:ext>
              </a:extLst>
            </p:cNvPr>
            <p:cNvCxnSpPr/>
            <p:nvPr/>
          </p:nvCxnSpPr>
          <p:spPr>
            <a:xfrm>
              <a:off x="3660000" y="1800225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1AAF76D7-A795-41C4-BF83-0388F2F4783D}"/>
                </a:ext>
              </a:extLst>
            </p:cNvPr>
            <p:cNvCxnSpPr/>
            <p:nvPr/>
          </p:nvCxnSpPr>
          <p:spPr>
            <a:xfrm>
              <a:off x="3660000" y="193357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Gerader Verbinder 31">
              <a:extLst>
                <a:ext uri="{FF2B5EF4-FFF2-40B4-BE49-F238E27FC236}">
                  <a16:creationId xmlns:a16="http://schemas.microsoft.com/office/drawing/2014/main" id="{CFA4116F-1F2D-4E64-8584-7370CCCBF6D9}"/>
                </a:ext>
              </a:extLst>
            </p:cNvPr>
            <p:cNvCxnSpPr/>
            <p:nvPr/>
          </p:nvCxnSpPr>
          <p:spPr>
            <a:xfrm>
              <a:off x="3660000" y="2062164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Gerader Verbinder 32">
              <a:extLst>
                <a:ext uri="{FF2B5EF4-FFF2-40B4-BE49-F238E27FC236}">
                  <a16:creationId xmlns:a16="http://schemas.microsoft.com/office/drawing/2014/main" id="{E733C61B-E1F7-434F-B668-0C5CAF802E8B}"/>
                </a:ext>
              </a:extLst>
            </p:cNvPr>
            <p:cNvCxnSpPr/>
            <p:nvPr/>
          </p:nvCxnSpPr>
          <p:spPr>
            <a:xfrm>
              <a:off x="3660000" y="2190749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35" name="Grafik 34">
            <a:extLst>
              <a:ext uri="{FF2B5EF4-FFF2-40B4-BE49-F238E27FC236}">
                <a16:creationId xmlns:a16="http://schemas.microsoft.com/office/drawing/2014/main" id="{9A698B45-CB42-4890-A73B-581C25F675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20715" y="1157657"/>
            <a:ext cx="369869" cy="914400"/>
          </a:xfrm>
          <a:prstGeom prst="rect">
            <a:avLst/>
          </a:prstGeom>
        </p:spPr>
      </p:pic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9B66F6D3-0B0A-4CE6-AE79-E5A2DA3291FB}"/>
              </a:ext>
            </a:extLst>
          </p:cNvPr>
          <p:cNvGrpSpPr/>
          <p:nvPr/>
        </p:nvGrpSpPr>
        <p:grpSpPr>
          <a:xfrm>
            <a:off x="3671861" y="2167969"/>
            <a:ext cx="1980000" cy="1260000"/>
            <a:chOff x="3660000" y="1295400"/>
            <a:chExt cx="1800000" cy="1008000"/>
          </a:xfrm>
          <a:solidFill>
            <a:srgbClr val="FFFF00"/>
          </a:solidFill>
        </p:grpSpPr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425E4635-A3A2-4F6C-ADAE-81037EDA3358}"/>
                </a:ext>
              </a:extLst>
            </p:cNvPr>
            <p:cNvSpPr/>
            <p:nvPr/>
          </p:nvSpPr>
          <p:spPr>
            <a:xfrm>
              <a:off x="3660000" y="1295400"/>
              <a:ext cx="1800000" cy="10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38" name="Gerader Verbinder 37">
              <a:extLst>
                <a:ext uri="{FF2B5EF4-FFF2-40B4-BE49-F238E27FC236}">
                  <a16:creationId xmlns:a16="http://schemas.microsoft.com/office/drawing/2014/main" id="{60601E9F-0B0F-4022-A344-E6374AA20DF0}"/>
                </a:ext>
              </a:extLst>
            </p:cNvPr>
            <p:cNvCxnSpPr/>
            <p:nvPr/>
          </p:nvCxnSpPr>
          <p:spPr>
            <a:xfrm>
              <a:off x="3660000" y="1547818"/>
              <a:ext cx="1800000" cy="0"/>
            </a:xfrm>
            <a:prstGeom prst="line">
              <a:avLst/>
            </a:prstGeom>
            <a:grp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Gerader Verbinder 38">
              <a:extLst>
                <a:ext uri="{FF2B5EF4-FFF2-40B4-BE49-F238E27FC236}">
                  <a16:creationId xmlns:a16="http://schemas.microsoft.com/office/drawing/2014/main" id="{AA07E429-88C8-4CB5-BA07-449CE70E4CD5}"/>
                </a:ext>
              </a:extLst>
            </p:cNvPr>
            <p:cNvCxnSpPr/>
            <p:nvPr/>
          </p:nvCxnSpPr>
          <p:spPr>
            <a:xfrm>
              <a:off x="3660000" y="168116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Gerader Verbinder 39">
              <a:extLst>
                <a:ext uri="{FF2B5EF4-FFF2-40B4-BE49-F238E27FC236}">
                  <a16:creationId xmlns:a16="http://schemas.microsoft.com/office/drawing/2014/main" id="{D4E97D46-0446-4A47-A459-DD993AA39E44}"/>
                </a:ext>
              </a:extLst>
            </p:cNvPr>
            <p:cNvCxnSpPr/>
            <p:nvPr/>
          </p:nvCxnSpPr>
          <p:spPr>
            <a:xfrm>
              <a:off x="3660000" y="1800225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Gerader Verbinder 40">
              <a:extLst>
                <a:ext uri="{FF2B5EF4-FFF2-40B4-BE49-F238E27FC236}">
                  <a16:creationId xmlns:a16="http://schemas.microsoft.com/office/drawing/2014/main" id="{05900E5F-E96D-4E28-BC4D-C73C6A656262}"/>
                </a:ext>
              </a:extLst>
            </p:cNvPr>
            <p:cNvCxnSpPr/>
            <p:nvPr/>
          </p:nvCxnSpPr>
          <p:spPr>
            <a:xfrm>
              <a:off x="3660000" y="193357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Gerader Verbinder 41">
              <a:extLst>
                <a:ext uri="{FF2B5EF4-FFF2-40B4-BE49-F238E27FC236}">
                  <a16:creationId xmlns:a16="http://schemas.microsoft.com/office/drawing/2014/main" id="{B3868EF7-2AE2-4D1C-9A92-D5140C21B42A}"/>
                </a:ext>
              </a:extLst>
            </p:cNvPr>
            <p:cNvCxnSpPr/>
            <p:nvPr/>
          </p:nvCxnSpPr>
          <p:spPr>
            <a:xfrm>
              <a:off x="3660000" y="2062164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Gerader Verbinder 42">
              <a:extLst>
                <a:ext uri="{FF2B5EF4-FFF2-40B4-BE49-F238E27FC236}">
                  <a16:creationId xmlns:a16="http://schemas.microsoft.com/office/drawing/2014/main" id="{A049DFA5-BFA3-4579-9B95-8D763BA50CEF}"/>
                </a:ext>
              </a:extLst>
            </p:cNvPr>
            <p:cNvCxnSpPr/>
            <p:nvPr/>
          </p:nvCxnSpPr>
          <p:spPr>
            <a:xfrm>
              <a:off x="3660000" y="2190749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02A4AE14-000A-4F6E-B5BE-E3FBDA1E4ACB}"/>
              </a:ext>
            </a:extLst>
          </p:cNvPr>
          <p:cNvGrpSpPr/>
          <p:nvPr/>
        </p:nvGrpSpPr>
        <p:grpSpPr>
          <a:xfrm>
            <a:off x="6525794" y="2154684"/>
            <a:ext cx="1980000" cy="1260000"/>
            <a:chOff x="3660000" y="1295400"/>
            <a:chExt cx="1800000" cy="1008000"/>
          </a:xfrm>
          <a:solidFill>
            <a:srgbClr val="FFFF00"/>
          </a:solidFill>
        </p:grpSpPr>
        <p:sp>
          <p:nvSpPr>
            <p:cNvPr id="46" name="Rechteck 45">
              <a:extLst>
                <a:ext uri="{FF2B5EF4-FFF2-40B4-BE49-F238E27FC236}">
                  <a16:creationId xmlns:a16="http://schemas.microsoft.com/office/drawing/2014/main" id="{BF3EE8DA-B74F-44BD-94ED-45DA59A9D357}"/>
                </a:ext>
              </a:extLst>
            </p:cNvPr>
            <p:cNvSpPr/>
            <p:nvPr/>
          </p:nvSpPr>
          <p:spPr>
            <a:xfrm>
              <a:off x="3660000" y="1295400"/>
              <a:ext cx="1800000" cy="10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47" name="Gerader Verbinder 46">
              <a:extLst>
                <a:ext uri="{FF2B5EF4-FFF2-40B4-BE49-F238E27FC236}">
                  <a16:creationId xmlns:a16="http://schemas.microsoft.com/office/drawing/2014/main" id="{726B335B-D3D7-4B67-9836-F1F53C72634A}"/>
                </a:ext>
              </a:extLst>
            </p:cNvPr>
            <p:cNvCxnSpPr/>
            <p:nvPr/>
          </p:nvCxnSpPr>
          <p:spPr>
            <a:xfrm>
              <a:off x="3660000" y="1547818"/>
              <a:ext cx="1800000" cy="0"/>
            </a:xfrm>
            <a:prstGeom prst="line">
              <a:avLst/>
            </a:prstGeom>
            <a:grp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Gerader Verbinder 47">
              <a:extLst>
                <a:ext uri="{FF2B5EF4-FFF2-40B4-BE49-F238E27FC236}">
                  <a16:creationId xmlns:a16="http://schemas.microsoft.com/office/drawing/2014/main" id="{0A143DD6-C862-4C53-B85A-C3BD7D20B8CD}"/>
                </a:ext>
              </a:extLst>
            </p:cNvPr>
            <p:cNvCxnSpPr/>
            <p:nvPr/>
          </p:nvCxnSpPr>
          <p:spPr>
            <a:xfrm>
              <a:off x="3660000" y="168116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Gerader Verbinder 48">
              <a:extLst>
                <a:ext uri="{FF2B5EF4-FFF2-40B4-BE49-F238E27FC236}">
                  <a16:creationId xmlns:a16="http://schemas.microsoft.com/office/drawing/2014/main" id="{A3E4CC56-51AA-42FC-96D1-2B66057666F8}"/>
                </a:ext>
              </a:extLst>
            </p:cNvPr>
            <p:cNvCxnSpPr/>
            <p:nvPr/>
          </p:nvCxnSpPr>
          <p:spPr>
            <a:xfrm>
              <a:off x="3660000" y="1800225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Gerader Verbinder 49">
              <a:extLst>
                <a:ext uri="{FF2B5EF4-FFF2-40B4-BE49-F238E27FC236}">
                  <a16:creationId xmlns:a16="http://schemas.microsoft.com/office/drawing/2014/main" id="{0B4C5A46-99BD-4C75-B8F7-6AD343E98461}"/>
                </a:ext>
              </a:extLst>
            </p:cNvPr>
            <p:cNvCxnSpPr/>
            <p:nvPr/>
          </p:nvCxnSpPr>
          <p:spPr>
            <a:xfrm>
              <a:off x="3660000" y="193357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Gerader Verbinder 50">
              <a:extLst>
                <a:ext uri="{FF2B5EF4-FFF2-40B4-BE49-F238E27FC236}">
                  <a16:creationId xmlns:a16="http://schemas.microsoft.com/office/drawing/2014/main" id="{6F1D2181-FF13-4C88-8F85-7D4713C83703}"/>
                </a:ext>
              </a:extLst>
            </p:cNvPr>
            <p:cNvCxnSpPr/>
            <p:nvPr/>
          </p:nvCxnSpPr>
          <p:spPr>
            <a:xfrm>
              <a:off x="3660000" y="2062164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Gerader Verbinder 51">
              <a:extLst>
                <a:ext uri="{FF2B5EF4-FFF2-40B4-BE49-F238E27FC236}">
                  <a16:creationId xmlns:a16="http://schemas.microsoft.com/office/drawing/2014/main" id="{257DEFC9-1F07-4FE1-AE96-4B297A2563A5}"/>
                </a:ext>
              </a:extLst>
            </p:cNvPr>
            <p:cNvCxnSpPr/>
            <p:nvPr/>
          </p:nvCxnSpPr>
          <p:spPr>
            <a:xfrm>
              <a:off x="3660000" y="2190749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4" name="Gruppieren 53">
            <a:extLst>
              <a:ext uri="{FF2B5EF4-FFF2-40B4-BE49-F238E27FC236}">
                <a16:creationId xmlns:a16="http://schemas.microsoft.com/office/drawing/2014/main" id="{F4E4BE83-A7FA-4669-AA35-555F6CB6E1AC}"/>
              </a:ext>
            </a:extLst>
          </p:cNvPr>
          <p:cNvGrpSpPr/>
          <p:nvPr/>
        </p:nvGrpSpPr>
        <p:grpSpPr>
          <a:xfrm>
            <a:off x="9361397" y="2154684"/>
            <a:ext cx="1980000" cy="1260000"/>
            <a:chOff x="3660000" y="1295400"/>
            <a:chExt cx="1800000" cy="1008000"/>
          </a:xfrm>
          <a:solidFill>
            <a:srgbClr val="FFFF00"/>
          </a:solidFill>
        </p:grpSpPr>
        <p:sp>
          <p:nvSpPr>
            <p:cNvPr id="55" name="Rechteck 54">
              <a:extLst>
                <a:ext uri="{FF2B5EF4-FFF2-40B4-BE49-F238E27FC236}">
                  <a16:creationId xmlns:a16="http://schemas.microsoft.com/office/drawing/2014/main" id="{A8375F6B-C182-4ABE-AA75-2C4210E56242}"/>
                </a:ext>
              </a:extLst>
            </p:cNvPr>
            <p:cNvSpPr/>
            <p:nvPr/>
          </p:nvSpPr>
          <p:spPr>
            <a:xfrm>
              <a:off x="3660000" y="1295400"/>
              <a:ext cx="1800000" cy="10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56" name="Gerader Verbinder 55">
              <a:extLst>
                <a:ext uri="{FF2B5EF4-FFF2-40B4-BE49-F238E27FC236}">
                  <a16:creationId xmlns:a16="http://schemas.microsoft.com/office/drawing/2014/main" id="{0CB38EB4-41B1-4CC1-969A-DB660AE7C4DF}"/>
                </a:ext>
              </a:extLst>
            </p:cNvPr>
            <p:cNvCxnSpPr/>
            <p:nvPr/>
          </p:nvCxnSpPr>
          <p:spPr>
            <a:xfrm>
              <a:off x="3660000" y="1547818"/>
              <a:ext cx="1800000" cy="0"/>
            </a:xfrm>
            <a:prstGeom prst="line">
              <a:avLst/>
            </a:prstGeom>
            <a:grp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Gerader Verbinder 56">
              <a:extLst>
                <a:ext uri="{FF2B5EF4-FFF2-40B4-BE49-F238E27FC236}">
                  <a16:creationId xmlns:a16="http://schemas.microsoft.com/office/drawing/2014/main" id="{C47CFD3E-EF77-411B-BE5C-D113CC422036}"/>
                </a:ext>
              </a:extLst>
            </p:cNvPr>
            <p:cNvCxnSpPr/>
            <p:nvPr/>
          </p:nvCxnSpPr>
          <p:spPr>
            <a:xfrm>
              <a:off x="3660000" y="168116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Gerader Verbinder 57">
              <a:extLst>
                <a:ext uri="{FF2B5EF4-FFF2-40B4-BE49-F238E27FC236}">
                  <a16:creationId xmlns:a16="http://schemas.microsoft.com/office/drawing/2014/main" id="{78CF84DB-A6EF-4607-AB29-C62EE98A6D0F}"/>
                </a:ext>
              </a:extLst>
            </p:cNvPr>
            <p:cNvCxnSpPr/>
            <p:nvPr/>
          </p:nvCxnSpPr>
          <p:spPr>
            <a:xfrm>
              <a:off x="3660000" y="1800225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Gerader Verbinder 58">
              <a:extLst>
                <a:ext uri="{FF2B5EF4-FFF2-40B4-BE49-F238E27FC236}">
                  <a16:creationId xmlns:a16="http://schemas.microsoft.com/office/drawing/2014/main" id="{6754DA9B-DDE5-4A24-BCEA-A46D12EBF13F}"/>
                </a:ext>
              </a:extLst>
            </p:cNvPr>
            <p:cNvCxnSpPr/>
            <p:nvPr/>
          </p:nvCxnSpPr>
          <p:spPr>
            <a:xfrm>
              <a:off x="3660000" y="193357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Gerader Verbinder 59">
              <a:extLst>
                <a:ext uri="{FF2B5EF4-FFF2-40B4-BE49-F238E27FC236}">
                  <a16:creationId xmlns:a16="http://schemas.microsoft.com/office/drawing/2014/main" id="{ABAF4CBC-2524-4A4F-994F-27C9D98DB742}"/>
                </a:ext>
              </a:extLst>
            </p:cNvPr>
            <p:cNvCxnSpPr/>
            <p:nvPr/>
          </p:nvCxnSpPr>
          <p:spPr>
            <a:xfrm>
              <a:off x="3660000" y="2062164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Gerader Verbinder 60">
              <a:extLst>
                <a:ext uri="{FF2B5EF4-FFF2-40B4-BE49-F238E27FC236}">
                  <a16:creationId xmlns:a16="http://schemas.microsoft.com/office/drawing/2014/main" id="{30B27317-4DC6-4A61-AE0B-0BE3CE92D921}"/>
                </a:ext>
              </a:extLst>
            </p:cNvPr>
            <p:cNvCxnSpPr/>
            <p:nvPr/>
          </p:nvCxnSpPr>
          <p:spPr>
            <a:xfrm>
              <a:off x="3660000" y="2190749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63" name="Grafik 62">
            <a:extLst>
              <a:ext uri="{FF2B5EF4-FFF2-40B4-BE49-F238E27FC236}">
                <a16:creationId xmlns:a16="http://schemas.microsoft.com/office/drawing/2014/main" id="{693AA013-4D6F-4D6C-A225-3B5F34F5DB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367520" y="1143341"/>
            <a:ext cx="369869" cy="914400"/>
          </a:xfrm>
          <a:prstGeom prst="rect">
            <a:avLst/>
          </a:prstGeom>
        </p:spPr>
      </p:pic>
      <p:pic>
        <p:nvPicPr>
          <p:cNvPr id="64" name="Grafik 63">
            <a:extLst>
              <a:ext uri="{FF2B5EF4-FFF2-40B4-BE49-F238E27FC236}">
                <a16:creationId xmlns:a16="http://schemas.microsoft.com/office/drawing/2014/main" id="{3F2B39DC-2C8C-4E45-91C1-4926F3C1EF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4433611" y="1156626"/>
            <a:ext cx="493159" cy="914400"/>
          </a:xfrm>
          <a:prstGeom prst="rect">
            <a:avLst/>
          </a:prstGeom>
        </p:spPr>
      </p:pic>
      <p:pic>
        <p:nvPicPr>
          <p:cNvPr id="65" name="Grafik 64">
            <a:extLst>
              <a:ext uri="{FF2B5EF4-FFF2-40B4-BE49-F238E27FC236}">
                <a16:creationId xmlns:a16="http://schemas.microsoft.com/office/drawing/2014/main" id="{05F4EA67-8F14-413F-8037-0452D5B459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104817" y="1142310"/>
            <a:ext cx="493159" cy="914400"/>
          </a:xfrm>
          <a:prstGeom prst="rect">
            <a:avLst/>
          </a:prstGeom>
        </p:spPr>
      </p:pic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106EE95-6148-403E-AC45-B6B568A82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70B6-D8FE-46DD-A866-93C5CC603F00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85108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884868" y="-1971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12DBE4DC-671A-41C9-AF21-89CBB063872F}"/>
              </a:ext>
            </a:extLst>
          </p:cNvPr>
          <p:cNvGrpSpPr/>
          <p:nvPr/>
        </p:nvGrpSpPr>
        <p:grpSpPr>
          <a:xfrm>
            <a:off x="797321" y="2169000"/>
            <a:ext cx="1980000" cy="1260000"/>
            <a:chOff x="3660000" y="1295400"/>
            <a:chExt cx="1800000" cy="1008000"/>
          </a:xfrm>
          <a:solidFill>
            <a:srgbClr val="FFFF00"/>
          </a:solidFill>
        </p:grpSpPr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F0EE0145-4D3E-40E1-880B-4EC85C1CDC70}"/>
                </a:ext>
              </a:extLst>
            </p:cNvPr>
            <p:cNvSpPr/>
            <p:nvPr/>
          </p:nvSpPr>
          <p:spPr>
            <a:xfrm>
              <a:off x="3660000" y="1295400"/>
              <a:ext cx="1800000" cy="10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28" name="Gerader Verbinder 27">
              <a:extLst>
                <a:ext uri="{FF2B5EF4-FFF2-40B4-BE49-F238E27FC236}">
                  <a16:creationId xmlns:a16="http://schemas.microsoft.com/office/drawing/2014/main" id="{23895DA7-DBC0-4CCE-8D1B-1BF2285A758F}"/>
                </a:ext>
              </a:extLst>
            </p:cNvPr>
            <p:cNvCxnSpPr/>
            <p:nvPr/>
          </p:nvCxnSpPr>
          <p:spPr>
            <a:xfrm>
              <a:off x="3660000" y="1547818"/>
              <a:ext cx="1800000" cy="0"/>
            </a:xfrm>
            <a:prstGeom prst="line">
              <a:avLst/>
            </a:prstGeom>
            <a:grp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Gerader Verbinder 28">
              <a:extLst>
                <a:ext uri="{FF2B5EF4-FFF2-40B4-BE49-F238E27FC236}">
                  <a16:creationId xmlns:a16="http://schemas.microsoft.com/office/drawing/2014/main" id="{6F68A938-F357-49A3-9E61-BCD78BF08F03}"/>
                </a:ext>
              </a:extLst>
            </p:cNvPr>
            <p:cNvCxnSpPr/>
            <p:nvPr/>
          </p:nvCxnSpPr>
          <p:spPr>
            <a:xfrm>
              <a:off x="3660000" y="168116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Gerader Verbinder 29">
              <a:extLst>
                <a:ext uri="{FF2B5EF4-FFF2-40B4-BE49-F238E27FC236}">
                  <a16:creationId xmlns:a16="http://schemas.microsoft.com/office/drawing/2014/main" id="{19924A4F-979C-47EC-9EF5-36E6ED4FB051}"/>
                </a:ext>
              </a:extLst>
            </p:cNvPr>
            <p:cNvCxnSpPr/>
            <p:nvPr/>
          </p:nvCxnSpPr>
          <p:spPr>
            <a:xfrm>
              <a:off x="3660000" y="1800225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1AAF76D7-A795-41C4-BF83-0388F2F4783D}"/>
                </a:ext>
              </a:extLst>
            </p:cNvPr>
            <p:cNvCxnSpPr/>
            <p:nvPr/>
          </p:nvCxnSpPr>
          <p:spPr>
            <a:xfrm>
              <a:off x="3660000" y="193357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Gerader Verbinder 31">
              <a:extLst>
                <a:ext uri="{FF2B5EF4-FFF2-40B4-BE49-F238E27FC236}">
                  <a16:creationId xmlns:a16="http://schemas.microsoft.com/office/drawing/2014/main" id="{CFA4116F-1F2D-4E64-8584-7370CCCBF6D9}"/>
                </a:ext>
              </a:extLst>
            </p:cNvPr>
            <p:cNvCxnSpPr/>
            <p:nvPr/>
          </p:nvCxnSpPr>
          <p:spPr>
            <a:xfrm>
              <a:off x="3660000" y="2062164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Gerader Verbinder 32">
              <a:extLst>
                <a:ext uri="{FF2B5EF4-FFF2-40B4-BE49-F238E27FC236}">
                  <a16:creationId xmlns:a16="http://schemas.microsoft.com/office/drawing/2014/main" id="{E733C61B-E1F7-434F-B668-0C5CAF802E8B}"/>
                </a:ext>
              </a:extLst>
            </p:cNvPr>
            <p:cNvCxnSpPr/>
            <p:nvPr/>
          </p:nvCxnSpPr>
          <p:spPr>
            <a:xfrm>
              <a:off x="3660000" y="2190749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4" name="Textfeld 33">
            <a:extLst>
              <a:ext uri="{FF2B5EF4-FFF2-40B4-BE49-F238E27FC236}">
                <a16:creationId xmlns:a16="http://schemas.microsoft.com/office/drawing/2014/main" id="{D28D41DC-9806-4A79-8DA1-5447C2B6BD0F}"/>
              </a:ext>
            </a:extLst>
          </p:cNvPr>
          <p:cNvSpPr txBox="1"/>
          <p:nvPr/>
        </p:nvSpPr>
        <p:spPr>
          <a:xfrm>
            <a:off x="815652" y="2133348"/>
            <a:ext cx="1979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Levi</a:t>
            </a:r>
          </a:p>
        </p:txBody>
      </p:sp>
      <p:pic>
        <p:nvPicPr>
          <p:cNvPr id="35" name="Grafik 34">
            <a:extLst>
              <a:ext uri="{FF2B5EF4-FFF2-40B4-BE49-F238E27FC236}">
                <a16:creationId xmlns:a16="http://schemas.microsoft.com/office/drawing/2014/main" id="{9A698B45-CB42-4890-A73B-581C25F675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20715" y="1157657"/>
            <a:ext cx="369869" cy="914400"/>
          </a:xfrm>
          <a:prstGeom prst="rect">
            <a:avLst/>
          </a:prstGeom>
        </p:spPr>
      </p:pic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9B66F6D3-0B0A-4CE6-AE79-E5A2DA3291FB}"/>
              </a:ext>
            </a:extLst>
          </p:cNvPr>
          <p:cNvGrpSpPr/>
          <p:nvPr/>
        </p:nvGrpSpPr>
        <p:grpSpPr>
          <a:xfrm>
            <a:off x="3671861" y="2167969"/>
            <a:ext cx="1980000" cy="1260000"/>
            <a:chOff x="3660000" y="1295400"/>
            <a:chExt cx="1800000" cy="1008000"/>
          </a:xfrm>
          <a:solidFill>
            <a:srgbClr val="FFFF00"/>
          </a:solidFill>
        </p:grpSpPr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425E4635-A3A2-4F6C-ADAE-81037EDA3358}"/>
                </a:ext>
              </a:extLst>
            </p:cNvPr>
            <p:cNvSpPr/>
            <p:nvPr/>
          </p:nvSpPr>
          <p:spPr>
            <a:xfrm>
              <a:off x="3660000" y="1295400"/>
              <a:ext cx="1800000" cy="10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38" name="Gerader Verbinder 37">
              <a:extLst>
                <a:ext uri="{FF2B5EF4-FFF2-40B4-BE49-F238E27FC236}">
                  <a16:creationId xmlns:a16="http://schemas.microsoft.com/office/drawing/2014/main" id="{60601E9F-0B0F-4022-A344-E6374AA20DF0}"/>
                </a:ext>
              </a:extLst>
            </p:cNvPr>
            <p:cNvCxnSpPr/>
            <p:nvPr/>
          </p:nvCxnSpPr>
          <p:spPr>
            <a:xfrm>
              <a:off x="3660000" y="1547818"/>
              <a:ext cx="1800000" cy="0"/>
            </a:xfrm>
            <a:prstGeom prst="line">
              <a:avLst/>
            </a:prstGeom>
            <a:grp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Gerader Verbinder 38">
              <a:extLst>
                <a:ext uri="{FF2B5EF4-FFF2-40B4-BE49-F238E27FC236}">
                  <a16:creationId xmlns:a16="http://schemas.microsoft.com/office/drawing/2014/main" id="{AA07E429-88C8-4CB5-BA07-449CE70E4CD5}"/>
                </a:ext>
              </a:extLst>
            </p:cNvPr>
            <p:cNvCxnSpPr/>
            <p:nvPr/>
          </p:nvCxnSpPr>
          <p:spPr>
            <a:xfrm>
              <a:off x="3660000" y="168116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Gerader Verbinder 39">
              <a:extLst>
                <a:ext uri="{FF2B5EF4-FFF2-40B4-BE49-F238E27FC236}">
                  <a16:creationId xmlns:a16="http://schemas.microsoft.com/office/drawing/2014/main" id="{D4E97D46-0446-4A47-A459-DD993AA39E44}"/>
                </a:ext>
              </a:extLst>
            </p:cNvPr>
            <p:cNvCxnSpPr/>
            <p:nvPr/>
          </p:nvCxnSpPr>
          <p:spPr>
            <a:xfrm>
              <a:off x="3660000" y="1800225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Gerader Verbinder 40">
              <a:extLst>
                <a:ext uri="{FF2B5EF4-FFF2-40B4-BE49-F238E27FC236}">
                  <a16:creationId xmlns:a16="http://schemas.microsoft.com/office/drawing/2014/main" id="{05900E5F-E96D-4E28-BC4D-C73C6A656262}"/>
                </a:ext>
              </a:extLst>
            </p:cNvPr>
            <p:cNvCxnSpPr/>
            <p:nvPr/>
          </p:nvCxnSpPr>
          <p:spPr>
            <a:xfrm>
              <a:off x="3660000" y="193357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Gerader Verbinder 41">
              <a:extLst>
                <a:ext uri="{FF2B5EF4-FFF2-40B4-BE49-F238E27FC236}">
                  <a16:creationId xmlns:a16="http://schemas.microsoft.com/office/drawing/2014/main" id="{B3868EF7-2AE2-4D1C-9A92-D5140C21B42A}"/>
                </a:ext>
              </a:extLst>
            </p:cNvPr>
            <p:cNvCxnSpPr/>
            <p:nvPr/>
          </p:nvCxnSpPr>
          <p:spPr>
            <a:xfrm>
              <a:off x="3660000" y="2062164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Gerader Verbinder 42">
              <a:extLst>
                <a:ext uri="{FF2B5EF4-FFF2-40B4-BE49-F238E27FC236}">
                  <a16:creationId xmlns:a16="http://schemas.microsoft.com/office/drawing/2014/main" id="{A049DFA5-BFA3-4579-9B95-8D763BA50CEF}"/>
                </a:ext>
              </a:extLst>
            </p:cNvPr>
            <p:cNvCxnSpPr/>
            <p:nvPr/>
          </p:nvCxnSpPr>
          <p:spPr>
            <a:xfrm>
              <a:off x="3660000" y="2190749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4" name="Textfeld 43">
            <a:extLst>
              <a:ext uri="{FF2B5EF4-FFF2-40B4-BE49-F238E27FC236}">
                <a16:creationId xmlns:a16="http://schemas.microsoft.com/office/drawing/2014/main" id="{9114D479-9A25-4275-8D59-13E6C512EB24}"/>
              </a:ext>
            </a:extLst>
          </p:cNvPr>
          <p:cNvSpPr txBox="1"/>
          <p:nvPr/>
        </p:nvSpPr>
        <p:spPr>
          <a:xfrm>
            <a:off x="3690192" y="2132317"/>
            <a:ext cx="1979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Verena</a:t>
            </a:r>
          </a:p>
        </p:txBody>
      </p: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02A4AE14-000A-4F6E-B5BE-E3FBDA1E4ACB}"/>
              </a:ext>
            </a:extLst>
          </p:cNvPr>
          <p:cNvGrpSpPr/>
          <p:nvPr/>
        </p:nvGrpSpPr>
        <p:grpSpPr>
          <a:xfrm>
            <a:off x="6525794" y="2154684"/>
            <a:ext cx="1980000" cy="1260000"/>
            <a:chOff x="3660000" y="1295400"/>
            <a:chExt cx="1800000" cy="1008000"/>
          </a:xfrm>
          <a:solidFill>
            <a:srgbClr val="FFFF00"/>
          </a:solidFill>
        </p:grpSpPr>
        <p:sp>
          <p:nvSpPr>
            <p:cNvPr id="46" name="Rechteck 45">
              <a:extLst>
                <a:ext uri="{FF2B5EF4-FFF2-40B4-BE49-F238E27FC236}">
                  <a16:creationId xmlns:a16="http://schemas.microsoft.com/office/drawing/2014/main" id="{BF3EE8DA-B74F-44BD-94ED-45DA59A9D357}"/>
                </a:ext>
              </a:extLst>
            </p:cNvPr>
            <p:cNvSpPr/>
            <p:nvPr/>
          </p:nvSpPr>
          <p:spPr>
            <a:xfrm>
              <a:off x="3660000" y="1295400"/>
              <a:ext cx="1800000" cy="10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47" name="Gerader Verbinder 46">
              <a:extLst>
                <a:ext uri="{FF2B5EF4-FFF2-40B4-BE49-F238E27FC236}">
                  <a16:creationId xmlns:a16="http://schemas.microsoft.com/office/drawing/2014/main" id="{726B335B-D3D7-4B67-9836-F1F53C72634A}"/>
                </a:ext>
              </a:extLst>
            </p:cNvPr>
            <p:cNvCxnSpPr/>
            <p:nvPr/>
          </p:nvCxnSpPr>
          <p:spPr>
            <a:xfrm>
              <a:off x="3660000" y="1547818"/>
              <a:ext cx="1800000" cy="0"/>
            </a:xfrm>
            <a:prstGeom prst="line">
              <a:avLst/>
            </a:prstGeom>
            <a:grp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Gerader Verbinder 47">
              <a:extLst>
                <a:ext uri="{FF2B5EF4-FFF2-40B4-BE49-F238E27FC236}">
                  <a16:creationId xmlns:a16="http://schemas.microsoft.com/office/drawing/2014/main" id="{0A143DD6-C862-4C53-B85A-C3BD7D20B8CD}"/>
                </a:ext>
              </a:extLst>
            </p:cNvPr>
            <p:cNvCxnSpPr/>
            <p:nvPr/>
          </p:nvCxnSpPr>
          <p:spPr>
            <a:xfrm>
              <a:off x="3660000" y="168116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Gerader Verbinder 48">
              <a:extLst>
                <a:ext uri="{FF2B5EF4-FFF2-40B4-BE49-F238E27FC236}">
                  <a16:creationId xmlns:a16="http://schemas.microsoft.com/office/drawing/2014/main" id="{A3E4CC56-51AA-42FC-96D1-2B66057666F8}"/>
                </a:ext>
              </a:extLst>
            </p:cNvPr>
            <p:cNvCxnSpPr/>
            <p:nvPr/>
          </p:nvCxnSpPr>
          <p:spPr>
            <a:xfrm>
              <a:off x="3660000" y="1800225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Gerader Verbinder 49">
              <a:extLst>
                <a:ext uri="{FF2B5EF4-FFF2-40B4-BE49-F238E27FC236}">
                  <a16:creationId xmlns:a16="http://schemas.microsoft.com/office/drawing/2014/main" id="{0B4C5A46-99BD-4C75-B8F7-6AD343E98461}"/>
                </a:ext>
              </a:extLst>
            </p:cNvPr>
            <p:cNvCxnSpPr/>
            <p:nvPr/>
          </p:nvCxnSpPr>
          <p:spPr>
            <a:xfrm>
              <a:off x="3660000" y="193357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Gerader Verbinder 50">
              <a:extLst>
                <a:ext uri="{FF2B5EF4-FFF2-40B4-BE49-F238E27FC236}">
                  <a16:creationId xmlns:a16="http://schemas.microsoft.com/office/drawing/2014/main" id="{6F1D2181-FF13-4C88-8F85-7D4713C83703}"/>
                </a:ext>
              </a:extLst>
            </p:cNvPr>
            <p:cNvCxnSpPr/>
            <p:nvPr/>
          </p:nvCxnSpPr>
          <p:spPr>
            <a:xfrm>
              <a:off x="3660000" y="2062164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Gerader Verbinder 51">
              <a:extLst>
                <a:ext uri="{FF2B5EF4-FFF2-40B4-BE49-F238E27FC236}">
                  <a16:creationId xmlns:a16="http://schemas.microsoft.com/office/drawing/2014/main" id="{257DEFC9-1F07-4FE1-AE96-4B297A2563A5}"/>
                </a:ext>
              </a:extLst>
            </p:cNvPr>
            <p:cNvCxnSpPr/>
            <p:nvPr/>
          </p:nvCxnSpPr>
          <p:spPr>
            <a:xfrm>
              <a:off x="3660000" y="2190749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3" name="Textfeld 52">
            <a:extLst>
              <a:ext uri="{FF2B5EF4-FFF2-40B4-BE49-F238E27FC236}">
                <a16:creationId xmlns:a16="http://schemas.microsoft.com/office/drawing/2014/main" id="{D41E3535-1C99-4954-8778-E3EAA5FA28CA}"/>
              </a:ext>
            </a:extLst>
          </p:cNvPr>
          <p:cNvSpPr txBox="1"/>
          <p:nvPr/>
        </p:nvSpPr>
        <p:spPr>
          <a:xfrm>
            <a:off x="6544125" y="2119032"/>
            <a:ext cx="1979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Mathias</a:t>
            </a:r>
          </a:p>
        </p:txBody>
      </p:sp>
      <p:grpSp>
        <p:nvGrpSpPr>
          <p:cNvPr id="54" name="Gruppieren 53">
            <a:extLst>
              <a:ext uri="{FF2B5EF4-FFF2-40B4-BE49-F238E27FC236}">
                <a16:creationId xmlns:a16="http://schemas.microsoft.com/office/drawing/2014/main" id="{F4E4BE83-A7FA-4669-AA35-555F6CB6E1AC}"/>
              </a:ext>
            </a:extLst>
          </p:cNvPr>
          <p:cNvGrpSpPr/>
          <p:nvPr/>
        </p:nvGrpSpPr>
        <p:grpSpPr>
          <a:xfrm>
            <a:off x="9361397" y="2154684"/>
            <a:ext cx="1980000" cy="1260000"/>
            <a:chOff x="3660000" y="1295400"/>
            <a:chExt cx="1800000" cy="1008000"/>
          </a:xfrm>
          <a:solidFill>
            <a:srgbClr val="FFFF00"/>
          </a:solidFill>
        </p:grpSpPr>
        <p:sp>
          <p:nvSpPr>
            <p:cNvPr id="55" name="Rechteck 54">
              <a:extLst>
                <a:ext uri="{FF2B5EF4-FFF2-40B4-BE49-F238E27FC236}">
                  <a16:creationId xmlns:a16="http://schemas.microsoft.com/office/drawing/2014/main" id="{A8375F6B-C182-4ABE-AA75-2C4210E56242}"/>
                </a:ext>
              </a:extLst>
            </p:cNvPr>
            <p:cNvSpPr/>
            <p:nvPr/>
          </p:nvSpPr>
          <p:spPr>
            <a:xfrm>
              <a:off x="3660000" y="1295400"/>
              <a:ext cx="1800000" cy="10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56" name="Gerader Verbinder 55">
              <a:extLst>
                <a:ext uri="{FF2B5EF4-FFF2-40B4-BE49-F238E27FC236}">
                  <a16:creationId xmlns:a16="http://schemas.microsoft.com/office/drawing/2014/main" id="{0CB38EB4-41B1-4CC1-969A-DB660AE7C4DF}"/>
                </a:ext>
              </a:extLst>
            </p:cNvPr>
            <p:cNvCxnSpPr/>
            <p:nvPr/>
          </p:nvCxnSpPr>
          <p:spPr>
            <a:xfrm>
              <a:off x="3660000" y="1547818"/>
              <a:ext cx="1800000" cy="0"/>
            </a:xfrm>
            <a:prstGeom prst="line">
              <a:avLst/>
            </a:prstGeom>
            <a:grp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Gerader Verbinder 56">
              <a:extLst>
                <a:ext uri="{FF2B5EF4-FFF2-40B4-BE49-F238E27FC236}">
                  <a16:creationId xmlns:a16="http://schemas.microsoft.com/office/drawing/2014/main" id="{C47CFD3E-EF77-411B-BE5C-D113CC422036}"/>
                </a:ext>
              </a:extLst>
            </p:cNvPr>
            <p:cNvCxnSpPr/>
            <p:nvPr/>
          </p:nvCxnSpPr>
          <p:spPr>
            <a:xfrm>
              <a:off x="3660000" y="168116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Gerader Verbinder 57">
              <a:extLst>
                <a:ext uri="{FF2B5EF4-FFF2-40B4-BE49-F238E27FC236}">
                  <a16:creationId xmlns:a16="http://schemas.microsoft.com/office/drawing/2014/main" id="{78CF84DB-A6EF-4607-AB29-C62EE98A6D0F}"/>
                </a:ext>
              </a:extLst>
            </p:cNvPr>
            <p:cNvCxnSpPr/>
            <p:nvPr/>
          </p:nvCxnSpPr>
          <p:spPr>
            <a:xfrm>
              <a:off x="3660000" y="1800225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Gerader Verbinder 58">
              <a:extLst>
                <a:ext uri="{FF2B5EF4-FFF2-40B4-BE49-F238E27FC236}">
                  <a16:creationId xmlns:a16="http://schemas.microsoft.com/office/drawing/2014/main" id="{6754DA9B-DDE5-4A24-BCEA-A46D12EBF13F}"/>
                </a:ext>
              </a:extLst>
            </p:cNvPr>
            <p:cNvCxnSpPr/>
            <p:nvPr/>
          </p:nvCxnSpPr>
          <p:spPr>
            <a:xfrm>
              <a:off x="3660000" y="193357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Gerader Verbinder 59">
              <a:extLst>
                <a:ext uri="{FF2B5EF4-FFF2-40B4-BE49-F238E27FC236}">
                  <a16:creationId xmlns:a16="http://schemas.microsoft.com/office/drawing/2014/main" id="{ABAF4CBC-2524-4A4F-994F-27C9D98DB742}"/>
                </a:ext>
              </a:extLst>
            </p:cNvPr>
            <p:cNvCxnSpPr/>
            <p:nvPr/>
          </p:nvCxnSpPr>
          <p:spPr>
            <a:xfrm>
              <a:off x="3660000" y="2062164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Gerader Verbinder 60">
              <a:extLst>
                <a:ext uri="{FF2B5EF4-FFF2-40B4-BE49-F238E27FC236}">
                  <a16:creationId xmlns:a16="http://schemas.microsoft.com/office/drawing/2014/main" id="{30B27317-4DC6-4A61-AE0B-0BE3CE92D921}"/>
                </a:ext>
              </a:extLst>
            </p:cNvPr>
            <p:cNvCxnSpPr/>
            <p:nvPr/>
          </p:nvCxnSpPr>
          <p:spPr>
            <a:xfrm>
              <a:off x="3660000" y="2190749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2" name="Textfeld 61">
            <a:extLst>
              <a:ext uri="{FF2B5EF4-FFF2-40B4-BE49-F238E27FC236}">
                <a16:creationId xmlns:a16="http://schemas.microsoft.com/office/drawing/2014/main" id="{1BAA3FAA-2D9B-4D97-AF45-9FB5D9B0736F}"/>
              </a:ext>
            </a:extLst>
          </p:cNvPr>
          <p:cNvSpPr txBox="1"/>
          <p:nvPr/>
        </p:nvSpPr>
        <p:spPr>
          <a:xfrm>
            <a:off x="9379728" y="2119032"/>
            <a:ext cx="1979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Alina</a:t>
            </a:r>
          </a:p>
        </p:txBody>
      </p:sp>
      <p:pic>
        <p:nvPicPr>
          <p:cNvPr id="63" name="Grafik 62">
            <a:extLst>
              <a:ext uri="{FF2B5EF4-FFF2-40B4-BE49-F238E27FC236}">
                <a16:creationId xmlns:a16="http://schemas.microsoft.com/office/drawing/2014/main" id="{693AA013-4D6F-4D6C-A225-3B5F34F5DB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367520" y="1143341"/>
            <a:ext cx="369869" cy="914400"/>
          </a:xfrm>
          <a:prstGeom prst="rect">
            <a:avLst/>
          </a:prstGeom>
        </p:spPr>
      </p:pic>
      <p:pic>
        <p:nvPicPr>
          <p:cNvPr id="64" name="Grafik 63">
            <a:extLst>
              <a:ext uri="{FF2B5EF4-FFF2-40B4-BE49-F238E27FC236}">
                <a16:creationId xmlns:a16="http://schemas.microsoft.com/office/drawing/2014/main" id="{3F2B39DC-2C8C-4E45-91C1-4926F3C1EF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4433611" y="1156626"/>
            <a:ext cx="493159" cy="914400"/>
          </a:xfrm>
          <a:prstGeom prst="rect">
            <a:avLst/>
          </a:prstGeom>
        </p:spPr>
      </p:pic>
      <p:pic>
        <p:nvPicPr>
          <p:cNvPr id="65" name="Grafik 64">
            <a:extLst>
              <a:ext uri="{FF2B5EF4-FFF2-40B4-BE49-F238E27FC236}">
                <a16:creationId xmlns:a16="http://schemas.microsoft.com/office/drawing/2014/main" id="{05F4EA67-8F14-413F-8037-0452D5B459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104817" y="1142310"/>
            <a:ext cx="493159" cy="914400"/>
          </a:xfrm>
          <a:prstGeom prst="rect">
            <a:avLst/>
          </a:prstGeom>
        </p:spPr>
      </p:pic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106EE95-6148-403E-AC45-B6B568A82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70B6-D8FE-46DD-A866-93C5CC603F00}" type="slidenum">
              <a:rPr lang="de-DE" smtClean="0"/>
              <a:t>3</a:t>
            </a:fld>
            <a:endParaRPr lang="de-DE"/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0C7A1E39-B698-48DD-B3FE-1CCF6C3E99BB}"/>
              </a:ext>
            </a:extLst>
          </p:cNvPr>
          <p:cNvSpPr txBox="1"/>
          <p:nvPr/>
        </p:nvSpPr>
        <p:spPr>
          <a:xfrm>
            <a:off x="797321" y="4231842"/>
            <a:ext cx="69400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Schreiben Sie Ihren Namen auf die Karte.</a:t>
            </a:r>
          </a:p>
        </p:txBody>
      </p:sp>
    </p:spTree>
    <p:extLst>
      <p:ext uri="{BB962C8B-B14F-4D97-AF65-F5344CB8AC3E}">
        <p14:creationId xmlns:p14="http://schemas.microsoft.com/office/powerpoint/2010/main" val="378916162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4" grpId="0"/>
      <p:bldP spid="53" grpId="0"/>
      <p:bldP spid="62" grpId="0"/>
      <p:bldP spid="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884868" y="-1971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12DBE4DC-671A-41C9-AF21-89CBB063872F}"/>
              </a:ext>
            </a:extLst>
          </p:cNvPr>
          <p:cNvGrpSpPr/>
          <p:nvPr/>
        </p:nvGrpSpPr>
        <p:grpSpPr>
          <a:xfrm>
            <a:off x="797321" y="2169000"/>
            <a:ext cx="1980000" cy="1260000"/>
            <a:chOff x="3660000" y="1295400"/>
            <a:chExt cx="1800000" cy="1008000"/>
          </a:xfrm>
          <a:solidFill>
            <a:srgbClr val="FFFF00"/>
          </a:solidFill>
        </p:grpSpPr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F0EE0145-4D3E-40E1-880B-4EC85C1CDC70}"/>
                </a:ext>
              </a:extLst>
            </p:cNvPr>
            <p:cNvSpPr/>
            <p:nvPr/>
          </p:nvSpPr>
          <p:spPr>
            <a:xfrm>
              <a:off x="3660000" y="1295400"/>
              <a:ext cx="1800000" cy="10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28" name="Gerader Verbinder 27">
              <a:extLst>
                <a:ext uri="{FF2B5EF4-FFF2-40B4-BE49-F238E27FC236}">
                  <a16:creationId xmlns:a16="http://schemas.microsoft.com/office/drawing/2014/main" id="{23895DA7-DBC0-4CCE-8D1B-1BF2285A758F}"/>
                </a:ext>
              </a:extLst>
            </p:cNvPr>
            <p:cNvCxnSpPr/>
            <p:nvPr/>
          </p:nvCxnSpPr>
          <p:spPr>
            <a:xfrm>
              <a:off x="3660000" y="1547818"/>
              <a:ext cx="1800000" cy="0"/>
            </a:xfrm>
            <a:prstGeom prst="line">
              <a:avLst/>
            </a:prstGeom>
            <a:grp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Gerader Verbinder 28">
              <a:extLst>
                <a:ext uri="{FF2B5EF4-FFF2-40B4-BE49-F238E27FC236}">
                  <a16:creationId xmlns:a16="http://schemas.microsoft.com/office/drawing/2014/main" id="{6F68A938-F357-49A3-9E61-BCD78BF08F03}"/>
                </a:ext>
              </a:extLst>
            </p:cNvPr>
            <p:cNvCxnSpPr/>
            <p:nvPr/>
          </p:nvCxnSpPr>
          <p:spPr>
            <a:xfrm>
              <a:off x="3660000" y="168116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Gerader Verbinder 29">
              <a:extLst>
                <a:ext uri="{FF2B5EF4-FFF2-40B4-BE49-F238E27FC236}">
                  <a16:creationId xmlns:a16="http://schemas.microsoft.com/office/drawing/2014/main" id="{19924A4F-979C-47EC-9EF5-36E6ED4FB051}"/>
                </a:ext>
              </a:extLst>
            </p:cNvPr>
            <p:cNvCxnSpPr/>
            <p:nvPr/>
          </p:nvCxnSpPr>
          <p:spPr>
            <a:xfrm>
              <a:off x="3660000" y="1800225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1AAF76D7-A795-41C4-BF83-0388F2F4783D}"/>
                </a:ext>
              </a:extLst>
            </p:cNvPr>
            <p:cNvCxnSpPr/>
            <p:nvPr/>
          </p:nvCxnSpPr>
          <p:spPr>
            <a:xfrm>
              <a:off x="3660000" y="193357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Gerader Verbinder 31">
              <a:extLst>
                <a:ext uri="{FF2B5EF4-FFF2-40B4-BE49-F238E27FC236}">
                  <a16:creationId xmlns:a16="http://schemas.microsoft.com/office/drawing/2014/main" id="{CFA4116F-1F2D-4E64-8584-7370CCCBF6D9}"/>
                </a:ext>
              </a:extLst>
            </p:cNvPr>
            <p:cNvCxnSpPr/>
            <p:nvPr/>
          </p:nvCxnSpPr>
          <p:spPr>
            <a:xfrm>
              <a:off x="3660000" y="2062164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Gerader Verbinder 32">
              <a:extLst>
                <a:ext uri="{FF2B5EF4-FFF2-40B4-BE49-F238E27FC236}">
                  <a16:creationId xmlns:a16="http://schemas.microsoft.com/office/drawing/2014/main" id="{E733C61B-E1F7-434F-B668-0C5CAF802E8B}"/>
                </a:ext>
              </a:extLst>
            </p:cNvPr>
            <p:cNvCxnSpPr/>
            <p:nvPr/>
          </p:nvCxnSpPr>
          <p:spPr>
            <a:xfrm>
              <a:off x="3660000" y="2190749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35" name="Grafik 34">
            <a:extLst>
              <a:ext uri="{FF2B5EF4-FFF2-40B4-BE49-F238E27FC236}">
                <a16:creationId xmlns:a16="http://schemas.microsoft.com/office/drawing/2014/main" id="{9A698B45-CB42-4890-A73B-581C25F675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20715" y="1157657"/>
            <a:ext cx="369869" cy="914400"/>
          </a:xfrm>
          <a:prstGeom prst="rect">
            <a:avLst/>
          </a:prstGeom>
        </p:spPr>
      </p:pic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9B66F6D3-0B0A-4CE6-AE79-E5A2DA3291FB}"/>
              </a:ext>
            </a:extLst>
          </p:cNvPr>
          <p:cNvGrpSpPr/>
          <p:nvPr/>
        </p:nvGrpSpPr>
        <p:grpSpPr>
          <a:xfrm>
            <a:off x="3671861" y="2167969"/>
            <a:ext cx="1980000" cy="1260000"/>
            <a:chOff x="3660000" y="1295400"/>
            <a:chExt cx="1800000" cy="1008000"/>
          </a:xfrm>
          <a:solidFill>
            <a:srgbClr val="FFFF00"/>
          </a:solidFill>
        </p:grpSpPr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425E4635-A3A2-4F6C-ADAE-81037EDA3358}"/>
                </a:ext>
              </a:extLst>
            </p:cNvPr>
            <p:cNvSpPr/>
            <p:nvPr/>
          </p:nvSpPr>
          <p:spPr>
            <a:xfrm>
              <a:off x="3660000" y="1295400"/>
              <a:ext cx="1800000" cy="10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38" name="Gerader Verbinder 37">
              <a:extLst>
                <a:ext uri="{FF2B5EF4-FFF2-40B4-BE49-F238E27FC236}">
                  <a16:creationId xmlns:a16="http://schemas.microsoft.com/office/drawing/2014/main" id="{60601E9F-0B0F-4022-A344-E6374AA20DF0}"/>
                </a:ext>
              </a:extLst>
            </p:cNvPr>
            <p:cNvCxnSpPr/>
            <p:nvPr/>
          </p:nvCxnSpPr>
          <p:spPr>
            <a:xfrm>
              <a:off x="3660000" y="1547818"/>
              <a:ext cx="1800000" cy="0"/>
            </a:xfrm>
            <a:prstGeom prst="line">
              <a:avLst/>
            </a:prstGeom>
            <a:grp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Gerader Verbinder 38">
              <a:extLst>
                <a:ext uri="{FF2B5EF4-FFF2-40B4-BE49-F238E27FC236}">
                  <a16:creationId xmlns:a16="http://schemas.microsoft.com/office/drawing/2014/main" id="{AA07E429-88C8-4CB5-BA07-449CE70E4CD5}"/>
                </a:ext>
              </a:extLst>
            </p:cNvPr>
            <p:cNvCxnSpPr/>
            <p:nvPr/>
          </p:nvCxnSpPr>
          <p:spPr>
            <a:xfrm>
              <a:off x="3660000" y="168116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Gerader Verbinder 39">
              <a:extLst>
                <a:ext uri="{FF2B5EF4-FFF2-40B4-BE49-F238E27FC236}">
                  <a16:creationId xmlns:a16="http://schemas.microsoft.com/office/drawing/2014/main" id="{D4E97D46-0446-4A47-A459-DD993AA39E44}"/>
                </a:ext>
              </a:extLst>
            </p:cNvPr>
            <p:cNvCxnSpPr/>
            <p:nvPr/>
          </p:nvCxnSpPr>
          <p:spPr>
            <a:xfrm>
              <a:off x="3660000" y="1800225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Gerader Verbinder 40">
              <a:extLst>
                <a:ext uri="{FF2B5EF4-FFF2-40B4-BE49-F238E27FC236}">
                  <a16:creationId xmlns:a16="http://schemas.microsoft.com/office/drawing/2014/main" id="{05900E5F-E96D-4E28-BC4D-C73C6A656262}"/>
                </a:ext>
              </a:extLst>
            </p:cNvPr>
            <p:cNvCxnSpPr/>
            <p:nvPr/>
          </p:nvCxnSpPr>
          <p:spPr>
            <a:xfrm>
              <a:off x="3660000" y="193357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Gerader Verbinder 41">
              <a:extLst>
                <a:ext uri="{FF2B5EF4-FFF2-40B4-BE49-F238E27FC236}">
                  <a16:creationId xmlns:a16="http://schemas.microsoft.com/office/drawing/2014/main" id="{B3868EF7-2AE2-4D1C-9A92-D5140C21B42A}"/>
                </a:ext>
              </a:extLst>
            </p:cNvPr>
            <p:cNvCxnSpPr/>
            <p:nvPr/>
          </p:nvCxnSpPr>
          <p:spPr>
            <a:xfrm>
              <a:off x="3660000" y="2062164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Gerader Verbinder 42">
              <a:extLst>
                <a:ext uri="{FF2B5EF4-FFF2-40B4-BE49-F238E27FC236}">
                  <a16:creationId xmlns:a16="http://schemas.microsoft.com/office/drawing/2014/main" id="{A049DFA5-BFA3-4579-9B95-8D763BA50CEF}"/>
                </a:ext>
              </a:extLst>
            </p:cNvPr>
            <p:cNvCxnSpPr/>
            <p:nvPr/>
          </p:nvCxnSpPr>
          <p:spPr>
            <a:xfrm>
              <a:off x="3660000" y="2190749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02A4AE14-000A-4F6E-B5BE-E3FBDA1E4ACB}"/>
              </a:ext>
            </a:extLst>
          </p:cNvPr>
          <p:cNvGrpSpPr/>
          <p:nvPr/>
        </p:nvGrpSpPr>
        <p:grpSpPr>
          <a:xfrm>
            <a:off x="6525794" y="2154684"/>
            <a:ext cx="1980000" cy="1260000"/>
            <a:chOff x="3660000" y="1295400"/>
            <a:chExt cx="1800000" cy="1008000"/>
          </a:xfrm>
          <a:solidFill>
            <a:srgbClr val="FFFF00"/>
          </a:solidFill>
        </p:grpSpPr>
        <p:sp>
          <p:nvSpPr>
            <p:cNvPr id="46" name="Rechteck 45">
              <a:extLst>
                <a:ext uri="{FF2B5EF4-FFF2-40B4-BE49-F238E27FC236}">
                  <a16:creationId xmlns:a16="http://schemas.microsoft.com/office/drawing/2014/main" id="{BF3EE8DA-B74F-44BD-94ED-45DA59A9D357}"/>
                </a:ext>
              </a:extLst>
            </p:cNvPr>
            <p:cNvSpPr/>
            <p:nvPr/>
          </p:nvSpPr>
          <p:spPr>
            <a:xfrm>
              <a:off x="3660000" y="1295400"/>
              <a:ext cx="1800000" cy="10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47" name="Gerader Verbinder 46">
              <a:extLst>
                <a:ext uri="{FF2B5EF4-FFF2-40B4-BE49-F238E27FC236}">
                  <a16:creationId xmlns:a16="http://schemas.microsoft.com/office/drawing/2014/main" id="{726B335B-D3D7-4B67-9836-F1F53C72634A}"/>
                </a:ext>
              </a:extLst>
            </p:cNvPr>
            <p:cNvCxnSpPr/>
            <p:nvPr/>
          </p:nvCxnSpPr>
          <p:spPr>
            <a:xfrm>
              <a:off x="3660000" y="1547818"/>
              <a:ext cx="1800000" cy="0"/>
            </a:xfrm>
            <a:prstGeom prst="line">
              <a:avLst/>
            </a:prstGeom>
            <a:grp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Gerader Verbinder 47">
              <a:extLst>
                <a:ext uri="{FF2B5EF4-FFF2-40B4-BE49-F238E27FC236}">
                  <a16:creationId xmlns:a16="http://schemas.microsoft.com/office/drawing/2014/main" id="{0A143DD6-C862-4C53-B85A-C3BD7D20B8CD}"/>
                </a:ext>
              </a:extLst>
            </p:cNvPr>
            <p:cNvCxnSpPr/>
            <p:nvPr/>
          </p:nvCxnSpPr>
          <p:spPr>
            <a:xfrm>
              <a:off x="3660000" y="168116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Gerader Verbinder 48">
              <a:extLst>
                <a:ext uri="{FF2B5EF4-FFF2-40B4-BE49-F238E27FC236}">
                  <a16:creationId xmlns:a16="http://schemas.microsoft.com/office/drawing/2014/main" id="{A3E4CC56-51AA-42FC-96D1-2B66057666F8}"/>
                </a:ext>
              </a:extLst>
            </p:cNvPr>
            <p:cNvCxnSpPr/>
            <p:nvPr/>
          </p:nvCxnSpPr>
          <p:spPr>
            <a:xfrm>
              <a:off x="3660000" y="1800225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Gerader Verbinder 49">
              <a:extLst>
                <a:ext uri="{FF2B5EF4-FFF2-40B4-BE49-F238E27FC236}">
                  <a16:creationId xmlns:a16="http://schemas.microsoft.com/office/drawing/2014/main" id="{0B4C5A46-99BD-4C75-B8F7-6AD343E98461}"/>
                </a:ext>
              </a:extLst>
            </p:cNvPr>
            <p:cNvCxnSpPr/>
            <p:nvPr/>
          </p:nvCxnSpPr>
          <p:spPr>
            <a:xfrm>
              <a:off x="3660000" y="193357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Gerader Verbinder 50">
              <a:extLst>
                <a:ext uri="{FF2B5EF4-FFF2-40B4-BE49-F238E27FC236}">
                  <a16:creationId xmlns:a16="http://schemas.microsoft.com/office/drawing/2014/main" id="{6F1D2181-FF13-4C88-8F85-7D4713C83703}"/>
                </a:ext>
              </a:extLst>
            </p:cNvPr>
            <p:cNvCxnSpPr/>
            <p:nvPr/>
          </p:nvCxnSpPr>
          <p:spPr>
            <a:xfrm>
              <a:off x="3660000" y="2062164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Gerader Verbinder 51">
              <a:extLst>
                <a:ext uri="{FF2B5EF4-FFF2-40B4-BE49-F238E27FC236}">
                  <a16:creationId xmlns:a16="http://schemas.microsoft.com/office/drawing/2014/main" id="{257DEFC9-1F07-4FE1-AE96-4B297A2563A5}"/>
                </a:ext>
              </a:extLst>
            </p:cNvPr>
            <p:cNvCxnSpPr/>
            <p:nvPr/>
          </p:nvCxnSpPr>
          <p:spPr>
            <a:xfrm>
              <a:off x="3660000" y="2190749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4" name="Gruppieren 53">
            <a:extLst>
              <a:ext uri="{FF2B5EF4-FFF2-40B4-BE49-F238E27FC236}">
                <a16:creationId xmlns:a16="http://schemas.microsoft.com/office/drawing/2014/main" id="{F4E4BE83-A7FA-4669-AA35-555F6CB6E1AC}"/>
              </a:ext>
            </a:extLst>
          </p:cNvPr>
          <p:cNvGrpSpPr/>
          <p:nvPr/>
        </p:nvGrpSpPr>
        <p:grpSpPr>
          <a:xfrm>
            <a:off x="9361397" y="2154684"/>
            <a:ext cx="1980000" cy="1260000"/>
            <a:chOff x="3660000" y="1295400"/>
            <a:chExt cx="1800000" cy="1008000"/>
          </a:xfrm>
          <a:solidFill>
            <a:srgbClr val="FFFF00"/>
          </a:solidFill>
        </p:grpSpPr>
        <p:sp>
          <p:nvSpPr>
            <p:cNvPr id="55" name="Rechteck 54">
              <a:extLst>
                <a:ext uri="{FF2B5EF4-FFF2-40B4-BE49-F238E27FC236}">
                  <a16:creationId xmlns:a16="http://schemas.microsoft.com/office/drawing/2014/main" id="{A8375F6B-C182-4ABE-AA75-2C4210E56242}"/>
                </a:ext>
              </a:extLst>
            </p:cNvPr>
            <p:cNvSpPr/>
            <p:nvPr/>
          </p:nvSpPr>
          <p:spPr>
            <a:xfrm>
              <a:off x="3660000" y="1295400"/>
              <a:ext cx="1800000" cy="10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56" name="Gerader Verbinder 55">
              <a:extLst>
                <a:ext uri="{FF2B5EF4-FFF2-40B4-BE49-F238E27FC236}">
                  <a16:creationId xmlns:a16="http://schemas.microsoft.com/office/drawing/2014/main" id="{0CB38EB4-41B1-4CC1-969A-DB660AE7C4DF}"/>
                </a:ext>
              </a:extLst>
            </p:cNvPr>
            <p:cNvCxnSpPr/>
            <p:nvPr/>
          </p:nvCxnSpPr>
          <p:spPr>
            <a:xfrm>
              <a:off x="3660000" y="1547818"/>
              <a:ext cx="1800000" cy="0"/>
            </a:xfrm>
            <a:prstGeom prst="line">
              <a:avLst/>
            </a:prstGeom>
            <a:grp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Gerader Verbinder 56">
              <a:extLst>
                <a:ext uri="{FF2B5EF4-FFF2-40B4-BE49-F238E27FC236}">
                  <a16:creationId xmlns:a16="http://schemas.microsoft.com/office/drawing/2014/main" id="{C47CFD3E-EF77-411B-BE5C-D113CC422036}"/>
                </a:ext>
              </a:extLst>
            </p:cNvPr>
            <p:cNvCxnSpPr/>
            <p:nvPr/>
          </p:nvCxnSpPr>
          <p:spPr>
            <a:xfrm>
              <a:off x="3660000" y="168116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Gerader Verbinder 57">
              <a:extLst>
                <a:ext uri="{FF2B5EF4-FFF2-40B4-BE49-F238E27FC236}">
                  <a16:creationId xmlns:a16="http://schemas.microsoft.com/office/drawing/2014/main" id="{78CF84DB-A6EF-4607-AB29-C62EE98A6D0F}"/>
                </a:ext>
              </a:extLst>
            </p:cNvPr>
            <p:cNvCxnSpPr/>
            <p:nvPr/>
          </p:nvCxnSpPr>
          <p:spPr>
            <a:xfrm>
              <a:off x="3660000" y="1800225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Gerader Verbinder 58">
              <a:extLst>
                <a:ext uri="{FF2B5EF4-FFF2-40B4-BE49-F238E27FC236}">
                  <a16:creationId xmlns:a16="http://schemas.microsoft.com/office/drawing/2014/main" id="{6754DA9B-DDE5-4A24-BCEA-A46D12EBF13F}"/>
                </a:ext>
              </a:extLst>
            </p:cNvPr>
            <p:cNvCxnSpPr/>
            <p:nvPr/>
          </p:nvCxnSpPr>
          <p:spPr>
            <a:xfrm>
              <a:off x="3660000" y="193357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Gerader Verbinder 59">
              <a:extLst>
                <a:ext uri="{FF2B5EF4-FFF2-40B4-BE49-F238E27FC236}">
                  <a16:creationId xmlns:a16="http://schemas.microsoft.com/office/drawing/2014/main" id="{ABAF4CBC-2524-4A4F-994F-27C9D98DB742}"/>
                </a:ext>
              </a:extLst>
            </p:cNvPr>
            <p:cNvCxnSpPr/>
            <p:nvPr/>
          </p:nvCxnSpPr>
          <p:spPr>
            <a:xfrm>
              <a:off x="3660000" y="2062164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Gerader Verbinder 60">
              <a:extLst>
                <a:ext uri="{FF2B5EF4-FFF2-40B4-BE49-F238E27FC236}">
                  <a16:creationId xmlns:a16="http://schemas.microsoft.com/office/drawing/2014/main" id="{30B27317-4DC6-4A61-AE0B-0BE3CE92D921}"/>
                </a:ext>
              </a:extLst>
            </p:cNvPr>
            <p:cNvCxnSpPr/>
            <p:nvPr/>
          </p:nvCxnSpPr>
          <p:spPr>
            <a:xfrm>
              <a:off x="3660000" y="2190749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63" name="Grafik 62">
            <a:extLst>
              <a:ext uri="{FF2B5EF4-FFF2-40B4-BE49-F238E27FC236}">
                <a16:creationId xmlns:a16="http://schemas.microsoft.com/office/drawing/2014/main" id="{693AA013-4D6F-4D6C-A225-3B5F34F5DB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367520" y="1143341"/>
            <a:ext cx="369869" cy="914400"/>
          </a:xfrm>
          <a:prstGeom prst="rect">
            <a:avLst/>
          </a:prstGeom>
        </p:spPr>
      </p:pic>
      <p:pic>
        <p:nvPicPr>
          <p:cNvPr id="64" name="Grafik 63">
            <a:extLst>
              <a:ext uri="{FF2B5EF4-FFF2-40B4-BE49-F238E27FC236}">
                <a16:creationId xmlns:a16="http://schemas.microsoft.com/office/drawing/2014/main" id="{3F2B39DC-2C8C-4E45-91C1-4926F3C1EF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4433611" y="1156626"/>
            <a:ext cx="493159" cy="914400"/>
          </a:xfrm>
          <a:prstGeom prst="rect">
            <a:avLst/>
          </a:prstGeom>
        </p:spPr>
      </p:pic>
      <p:pic>
        <p:nvPicPr>
          <p:cNvPr id="65" name="Grafik 64">
            <a:extLst>
              <a:ext uri="{FF2B5EF4-FFF2-40B4-BE49-F238E27FC236}">
                <a16:creationId xmlns:a16="http://schemas.microsoft.com/office/drawing/2014/main" id="{05F4EA67-8F14-413F-8037-0452D5B459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104817" y="1142310"/>
            <a:ext cx="493159" cy="914400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2F1631D-4E9A-454F-A231-265C58AB6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70B6-D8FE-46DD-A866-93C5CC603F00}" type="slidenum">
              <a:rPr lang="de-DE" smtClean="0"/>
              <a:t>4</a:t>
            </a:fld>
            <a:endParaRPr lang="de-DE" dirty="0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8B230D4B-29AF-4298-B07B-BBECD96F3C00}"/>
              </a:ext>
            </a:extLst>
          </p:cNvPr>
          <p:cNvSpPr txBox="1"/>
          <p:nvPr/>
        </p:nvSpPr>
        <p:spPr>
          <a:xfrm>
            <a:off x="797321" y="4231842"/>
            <a:ext cx="6940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Drehen Sie die Karte um.</a:t>
            </a:r>
          </a:p>
        </p:txBody>
      </p:sp>
    </p:spTree>
    <p:extLst>
      <p:ext uri="{BB962C8B-B14F-4D97-AF65-F5344CB8AC3E}">
        <p14:creationId xmlns:p14="http://schemas.microsoft.com/office/powerpoint/2010/main" val="257831529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884868" y="-1971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12DBE4DC-671A-41C9-AF21-89CBB063872F}"/>
              </a:ext>
            </a:extLst>
          </p:cNvPr>
          <p:cNvGrpSpPr/>
          <p:nvPr/>
        </p:nvGrpSpPr>
        <p:grpSpPr>
          <a:xfrm>
            <a:off x="797321" y="2169000"/>
            <a:ext cx="1980000" cy="1260000"/>
            <a:chOff x="3660000" y="1295400"/>
            <a:chExt cx="1800000" cy="1008000"/>
          </a:xfrm>
          <a:solidFill>
            <a:srgbClr val="FFFF00"/>
          </a:solidFill>
        </p:grpSpPr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F0EE0145-4D3E-40E1-880B-4EC85C1CDC70}"/>
                </a:ext>
              </a:extLst>
            </p:cNvPr>
            <p:cNvSpPr/>
            <p:nvPr/>
          </p:nvSpPr>
          <p:spPr>
            <a:xfrm>
              <a:off x="3660000" y="1295400"/>
              <a:ext cx="1800000" cy="10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28" name="Gerader Verbinder 27">
              <a:extLst>
                <a:ext uri="{FF2B5EF4-FFF2-40B4-BE49-F238E27FC236}">
                  <a16:creationId xmlns:a16="http://schemas.microsoft.com/office/drawing/2014/main" id="{23895DA7-DBC0-4CCE-8D1B-1BF2285A758F}"/>
                </a:ext>
              </a:extLst>
            </p:cNvPr>
            <p:cNvCxnSpPr/>
            <p:nvPr/>
          </p:nvCxnSpPr>
          <p:spPr>
            <a:xfrm>
              <a:off x="3660000" y="1547818"/>
              <a:ext cx="1800000" cy="0"/>
            </a:xfrm>
            <a:prstGeom prst="line">
              <a:avLst/>
            </a:prstGeom>
            <a:grp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Gerader Verbinder 28">
              <a:extLst>
                <a:ext uri="{FF2B5EF4-FFF2-40B4-BE49-F238E27FC236}">
                  <a16:creationId xmlns:a16="http://schemas.microsoft.com/office/drawing/2014/main" id="{6F68A938-F357-49A3-9E61-BCD78BF08F03}"/>
                </a:ext>
              </a:extLst>
            </p:cNvPr>
            <p:cNvCxnSpPr/>
            <p:nvPr/>
          </p:nvCxnSpPr>
          <p:spPr>
            <a:xfrm>
              <a:off x="3660000" y="168116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Gerader Verbinder 29">
              <a:extLst>
                <a:ext uri="{FF2B5EF4-FFF2-40B4-BE49-F238E27FC236}">
                  <a16:creationId xmlns:a16="http://schemas.microsoft.com/office/drawing/2014/main" id="{19924A4F-979C-47EC-9EF5-36E6ED4FB051}"/>
                </a:ext>
              </a:extLst>
            </p:cNvPr>
            <p:cNvCxnSpPr/>
            <p:nvPr/>
          </p:nvCxnSpPr>
          <p:spPr>
            <a:xfrm>
              <a:off x="3660000" y="1800225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1AAF76D7-A795-41C4-BF83-0388F2F4783D}"/>
                </a:ext>
              </a:extLst>
            </p:cNvPr>
            <p:cNvCxnSpPr/>
            <p:nvPr/>
          </p:nvCxnSpPr>
          <p:spPr>
            <a:xfrm>
              <a:off x="3660000" y="193357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Gerader Verbinder 31">
              <a:extLst>
                <a:ext uri="{FF2B5EF4-FFF2-40B4-BE49-F238E27FC236}">
                  <a16:creationId xmlns:a16="http://schemas.microsoft.com/office/drawing/2014/main" id="{CFA4116F-1F2D-4E64-8584-7370CCCBF6D9}"/>
                </a:ext>
              </a:extLst>
            </p:cNvPr>
            <p:cNvCxnSpPr/>
            <p:nvPr/>
          </p:nvCxnSpPr>
          <p:spPr>
            <a:xfrm>
              <a:off x="3660000" y="2062164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Gerader Verbinder 32">
              <a:extLst>
                <a:ext uri="{FF2B5EF4-FFF2-40B4-BE49-F238E27FC236}">
                  <a16:creationId xmlns:a16="http://schemas.microsoft.com/office/drawing/2014/main" id="{E733C61B-E1F7-434F-B668-0C5CAF802E8B}"/>
                </a:ext>
              </a:extLst>
            </p:cNvPr>
            <p:cNvCxnSpPr/>
            <p:nvPr/>
          </p:nvCxnSpPr>
          <p:spPr>
            <a:xfrm>
              <a:off x="3660000" y="2190749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35" name="Grafik 34">
            <a:extLst>
              <a:ext uri="{FF2B5EF4-FFF2-40B4-BE49-F238E27FC236}">
                <a16:creationId xmlns:a16="http://schemas.microsoft.com/office/drawing/2014/main" id="{9A698B45-CB42-4890-A73B-581C25F675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20715" y="1157657"/>
            <a:ext cx="369869" cy="914400"/>
          </a:xfrm>
          <a:prstGeom prst="rect">
            <a:avLst/>
          </a:prstGeom>
        </p:spPr>
      </p:pic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9B66F6D3-0B0A-4CE6-AE79-E5A2DA3291FB}"/>
              </a:ext>
            </a:extLst>
          </p:cNvPr>
          <p:cNvGrpSpPr/>
          <p:nvPr/>
        </p:nvGrpSpPr>
        <p:grpSpPr>
          <a:xfrm>
            <a:off x="3671861" y="2167969"/>
            <a:ext cx="1980000" cy="1260000"/>
            <a:chOff x="3660000" y="1295400"/>
            <a:chExt cx="1800000" cy="1008000"/>
          </a:xfrm>
          <a:solidFill>
            <a:srgbClr val="FFFF00"/>
          </a:solidFill>
        </p:grpSpPr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425E4635-A3A2-4F6C-ADAE-81037EDA3358}"/>
                </a:ext>
              </a:extLst>
            </p:cNvPr>
            <p:cNvSpPr/>
            <p:nvPr/>
          </p:nvSpPr>
          <p:spPr>
            <a:xfrm>
              <a:off x="3660000" y="1295400"/>
              <a:ext cx="1800000" cy="10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38" name="Gerader Verbinder 37">
              <a:extLst>
                <a:ext uri="{FF2B5EF4-FFF2-40B4-BE49-F238E27FC236}">
                  <a16:creationId xmlns:a16="http://schemas.microsoft.com/office/drawing/2014/main" id="{60601E9F-0B0F-4022-A344-E6374AA20DF0}"/>
                </a:ext>
              </a:extLst>
            </p:cNvPr>
            <p:cNvCxnSpPr/>
            <p:nvPr/>
          </p:nvCxnSpPr>
          <p:spPr>
            <a:xfrm>
              <a:off x="3660000" y="1547818"/>
              <a:ext cx="1800000" cy="0"/>
            </a:xfrm>
            <a:prstGeom prst="line">
              <a:avLst/>
            </a:prstGeom>
            <a:grp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Gerader Verbinder 38">
              <a:extLst>
                <a:ext uri="{FF2B5EF4-FFF2-40B4-BE49-F238E27FC236}">
                  <a16:creationId xmlns:a16="http://schemas.microsoft.com/office/drawing/2014/main" id="{AA07E429-88C8-4CB5-BA07-449CE70E4CD5}"/>
                </a:ext>
              </a:extLst>
            </p:cNvPr>
            <p:cNvCxnSpPr/>
            <p:nvPr/>
          </p:nvCxnSpPr>
          <p:spPr>
            <a:xfrm>
              <a:off x="3660000" y="168116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Gerader Verbinder 39">
              <a:extLst>
                <a:ext uri="{FF2B5EF4-FFF2-40B4-BE49-F238E27FC236}">
                  <a16:creationId xmlns:a16="http://schemas.microsoft.com/office/drawing/2014/main" id="{D4E97D46-0446-4A47-A459-DD993AA39E44}"/>
                </a:ext>
              </a:extLst>
            </p:cNvPr>
            <p:cNvCxnSpPr/>
            <p:nvPr/>
          </p:nvCxnSpPr>
          <p:spPr>
            <a:xfrm>
              <a:off x="3660000" y="1800225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Gerader Verbinder 40">
              <a:extLst>
                <a:ext uri="{FF2B5EF4-FFF2-40B4-BE49-F238E27FC236}">
                  <a16:creationId xmlns:a16="http://schemas.microsoft.com/office/drawing/2014/main" id="{05900E5F-E96D-4E28-BC4D-C73C6A656262}"/>
                </a:ext>
              </a:extLst>
            </p:cNvPr>
            <p:cNvCxnSpPr/>
            <p:nvPr/>
          </p:nvCxnSpPr>
          <p:spPr>
            <a:xfrm>
              <a:off x="3660000" y="193357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Gerader Verbinder 41">
              <a:extLst>
                <a:ext uri="{FF2B5EF4-FFF2-40B4-BE49-F238E27FC236}">
                  <a16:creationId xmlns:a16="http://schemas.microsoft.com/office/drawing/2014/main" id="{B3868EF7-2AE2-4D1C-9A92-D5140C21B42A}"/>
                </a:ext>
              </a:extLst>
            </p:cNvPr>
            <p:cNvCxnSpPr/>
            <p:nvPr/>
          </p:nvCxnSpPr>
          <p:spPr>
            <a:xfrm>
              <a:off x="3660000" y="2062164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Gerader Verbinder 42">
              <a:extLst>
                <a:ext uri="{FF2B5EF4-FFF2-40B4-BE49-F238E27FC236}">
                  <a16:creationId xmlns:a16="http://schemas.microsoft.com/office/drawing/2014/main" id="{A049DFA5-BFA3-4579-9B95-8D763BA50CEF}"/>
                </a:ext>
              </a:extLst>
            </p:cNvPr>
            <p:cNvCxnSpPr/>
            <p:nvPr/>
          </p:nvCxnSpPr>
          <p:spPr>
            <a:xfrm>
              <a:off x="3660000" y="2190749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02A4AE14-000A-4F6E-B5BE-E3FBDA1E4ACB}"/>
              </a:ext>
            </a:extLst>
          </p:cNvPr>
          <p:cNvGrpSpPr/>
          <p:nvPr/>
        </p:nvGrpSpPr>
        <p:grpSpPr>
          <a:xfrm>
            <a:off x="6525794" y="2154684"/>
            <a:ext cx="1980000" cy="1260000"/>
            <a:chOff x="3660000" y="1295400"/>
            <a:chExt cx="1800000" cy="1008000"/>
          </a:xfrm>
          <a:solidFill>
            <a:srgbClr val="FFFF00"/>
          </a:solidFill>
        </p:grpSpPr>
        <p:sp>
          <p:nvSpPr>
            <p:cNvPr id="46" name="Rechteck 45">
              <a:extLst>
                <a:ext uri="{FF2B5EF4-FFF2-40B4-BE49-F238E27FC236}">
                  <a16:creationId xmlns:a16="http://schemas.microsoft.com/office/drawing/2014/main" id="{BF3EE8DA-B74F-44BD-94ED-45DA59A9D357}"/>
                </a:ext>
              </a:extLst>
            </p:cNvPr>
            <p:cNvSpPr/>
            <p:nvPr/>
          </p:nvSpPr>
          <p:spPr>
            <a:xfrm>
              <a:off x="3660000" y="1295400"/>
              <a:ext cx="1800000" cy="10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47" name="Gerader Verbinder 46">
              <a:extLst>
                <a:ext uri="{FF2B5EF4-FFF2-40B4-BE49-F238E27FC236}">
                  <a16:creationId xmlns:a16="http://schemas.microsoft.com/office/drawing/2014/main" id="{726B335B-D3D7-4B67-9836-F1F53C72634A}"/>
                </a:ext>
              </a:extLst>
            </p:cNvPr>
            <p:cNvCxnSpPr/>
            <p:nvPr/>
          </p:nvCxnSpPr>
          <p:spPr>
            <a:xfrm>
              <a:off x="3660000" y="1547818"/>
              <a:ext cx="1800000" cy="0"/>
            </a:xfrm>
            <a:prstGeom prst="line">
              <a:avLst/>
            </a:prstGeom>
            <a:grp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Gerader Verbinder 47">
              <a:extLst>
                <a:ext uri="{FF2B5EF4-FFF2-40B4-BE49-F238E27FC236}">
                  <a16:creationId xmlns:a16="http://schemas.microsoft.com/office/drawing/2014/main" id="{0A143DD6-C862-4C53-B85A-C3BD7D20B8CD}"/>
                </a:ext>
              </a:extLst>
            </p:cNvPr>
            <p:cNvCxnSpPr/>
            <p:nvPr/>
          </p:nvCxnSpPr>
          <p:spPr>
            <a:xfrm>
              <a:off x="3660000" y="168116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Gerader Verbinder 48">
              <a:extLst>
                <a:ext uri="{FF2B5EF4-FFF2-40B4-BE49-F238E27FC236}">
                  <a16:creationId xmlns:a16="http://schemas.microsoft.com/office/drawing/2014/main" id="{A3E4CC56-51AA-42FC-96D1-2B66057666F8}"/>
                </a:ext>
              </a:extLst>
            </p:cNvPr>
            <p:cNvCxnSpPr/>
            <p:nvPr/>
          </p:nvCxnSpPr>
          <p:spPr>
            <a:xfrm>
              <a:off x="3660000" y="1800225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Gerader Verbinder 49">
              <a:extLst>
                <a:ext uri="{FF2B5EF4-FFF2-40B4-BE49-F238E27FC236}">
                  <a16:creationId xmlns:a16="http://schemas.microsoft.com/office/drawing/2014/main" id="{0B4C5A46-99BD-4C75-B8F7-6AD343E98461}"/>
                </a:ext>
              </a:extLst>
            </p:cNvPr>
            <p:cNvCxnSpPr/>
            <p:nvPr/>
          </p:nvCxnSpPr>
          <p:spPr>
            <a:xfrm>
              <a:off x="3660000" y="193357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Gerader Verbinder 50">
              <a:extLst>
                <a:ext uri="{FF2B5EF4-FFF2-40B4-BE49-F238E27FC236}">
                  <a16:creationId xmlns:a16="http://schemas.microsoft.com/office/drawing/2014/main" id="{6F1D2181-FF13-4C88-8F85-7D4713C83703}"/>
                </a:ext>
              </a:extLst>
            </p:cNvPr>
            <p:cNvCxnSpPr/>
            <p:nvPr/>
          </p:nvCxnSpPr>
          <p:spPr>
            <a:xfrm>
              <a:off x="3660000" y="2062164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Gerader Verbinder 51">
              <a:extLst>
                <a:ext uri="{FF2B5EF4-FFF2-40B4-BE49-F238E27FC236}">
                  <a16:creationId xmlns:a16="http://schemas.microsoft.com/office/drawing/2014/main" id="{257DEFC9-1F07-4FE1-AE96-4B297A2563A5}"/>
                </a:ext>
              </a:extLst>
            </p:cNvPr>
            <p:cNvCxnSpPr/>
            <p:nvPr/>
          </p:nvCxnSpPr>
          <p:spPr>
            <a:xfrm>
              <a:off x="3660000" y="2190749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4" name="Gruppieren 53">
            <a:extLst>
              <a:ext uri="{FF2B5EF4-FFF2-40B4-BE49-F238E27FC236}">
                <a16:creationId xmlns:a16="http://schemas.microsoft.com/office/drawing/2014/main" id="{F4E4BE83-A7FA-4669-AA35-555F6CB6E1AC}"/>
              </a:ext>
            </a:extLst>
          </p:cNvPr>
          <p:cNvGrpSpPr/>
          <p:nvPr/>
        </p:nvGrpSpPr>
        <p:grpSpPr>
          <a:xfrm>
            <a:off x="9361397" y="2154684"/>
            <a:ext cx="1980000" cy="1260000"/>
            <a:chOff x="3660000" y="1295400"/>
            <a:chExt cx="1800000" cy="1008000"/>
          </a:xfrm>
          <a:solidFill>
            <a:srgbClr val="FFFF00"/>
          </a:solidFill>
        </p:grpSpPr>
        <p:sp>
          <p:nvSpPr>
            <p:cNvPr id="55" name="Rechteck 54">
              <a:extLst>
                <a:ext uri="{FF2B5EF4-FFF2-40B4-BE49-F238E27FC236}">
                  <a16:creationId xmlns:a16="http://schemas.microsoft.com/office/drawing/2014/main" id="{A8375F6B-C182-4ABE-AA75-2C4210E56242}"/>
                </a:ext>
              </a:extLst>
            </p:cNvPr>
            <p:cNvSpPr/>
            <p:nvPr/>
          </p:nvSpPr>
          <p:spPr>
            <a:xfrm>
              <a:off x="3660000" y="1295400"/>
              <a:ext cx="1800000" cy="10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56" name="Gerader Verbinder 55">
              <a:extLst>
                <a:ext uri="{FF2B5EF4-FFF2-40B4-BE49-F238E27FC236}">
                  <a16:creationId xmlns:a16="http://schemas.microsoft.com/office/drawing/2014/main" id="{0CB38EB4-41B1-4CC1-969A-DB660AE7C4DF}"/>
                </a:ext>
              </a:extLst>
            </p:cNvPr>
            <p:cNvCxnSpPr/>
            <p:nvPr/>
          </p:nvCxnSpPr>
          <p:spPr>
            <a:xfrm>
              <a:off x="3660000" y="1547818"/>
              <a:ext cx="1800000" cy="0"/>
            </a:xfrm>
            <a:prstGeom prst="line">
              <a:avLst/>
            </a:prstGeom>
            <a:grp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Gerader Verbinder 56">
              <a:extLst>
                <a:ext uri="{FF2B5EF4-FFF2-40B4-BE49-F238E27FC236}">
                  <a16:creationId xmlns:a16="http://schemas.microsoft.com/office/drawing/2014/main" id="{C47CFD3E-EF77-411B-BE5C-D113CC422036}"/>
                </a:ext>
              </a:extLst>
            </p:cNvPr>
            <p:cNvCxnSpPr/>
            <p:nvPr/>
          </p:nvCxnSpPr>
          <p:spPr>
            <a:xfrm>
              <a:off x="3660000" y="168116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Gerader Verbinder 57">
              <a:extLst>
                <a:ext uri="{FF2B5EF4-FFF2-40B4-BE49-F238E27FC236}">
                  <a16:creationId xmlns:a16="http://schemas.microsoft.com/office/drawing/2014/main" id="{78CF84DB-A6EF-4607-AB29-C62EE98A6D0F}"/>
                </a:ext>
              </a:extLst>
            </p:cNvPr>
            <p:cNvCxnSpPr/>
            <p:nvPr/>
          </p:nvCxnSpPr>
          <p:spPr>
            <a:xfrm>
              <a:off x="3660000" y="1800225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Gerader Verbinder 58">
              <a:extLst>
                <a:ext uri="{FF2B5EF4-FFF2-40B4-BE49-F238E27FC236}">
                  <a16:creationId xmlns:a16="http://schemas.microsoft.com/office/drawing/2014/main" id="{6754DA9B-DDE5-4A24-BCEA-A46D12EBF13F}"/>
                </a:ext>
              </a:extLst>
            </p:cNvPr>
            <p:cNvCxnSpPr/>
            <p:nvPr/>
          </p:nvCxnSpPr>
          <p:spPr>
            <a:xfrm>
              <a:off x="3660000" y="193357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Gerader Verbinder 59">
              <a:extLst>
                <a:ext uri="{FF2B5EF4-FFF2-40B4-BE49-F238E27FC236}">
                  <a16:creationId xmlns:a16="http://schemas.microsoft.com/office/drawing/2014/main" id="{ABAF4CBC-2524-4A4F-994F-27C9D98DB742}"/>
                </a:ext>
              </a:extLst>
            </p:cNvPr>
            <p:cNvCxnSpPr/>
            <p:nvPr/>
          </p:nvCxnSpPr>
          <p:spPr>
            <a:xfrm>
              <a:off x="3660000" y="2062164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Gerader Verbinder 60">
              <a:extLst>
                <a:ext uri="{FF2B5EF4-FFF2-40B4-BE49-F238E27FC236}">
                  <a16:creationId xmlns:a16="http://schemas.microsoft.com/office/drawing/2014/main" id="{30B27317-4DC6-4A61-AE0B-0BE3CE92D921}"/>
                </a:ext>
              </a:extLst>
            </p:cNvPr>
            <p:cNvCxnSpPr/>
            <p:nvPr/>
          </p:nvCxnSpPr>
          <p:spPr>
            <a:xfrm>
              <a:off x="3660000" y="2190749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63" name="Grafik 62">
            <a:extLst>
              <a:ext uri="{FF2B5EF4-FFF2-40B4-BE49-F238E27FC236}">
                <a16:creationId xmlns:a16="http://schemas.microsoft.com/office/drawing/2014/main" id="{693AA013-4D6F-4D6C-A225-3B5F34F5DB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367520" y="1143341"/>
            <a:ext cx="369869" cy="914400"/>
          </a:xfrm>
          <a:prstGeom prst="rect">
            <a:avLst/>
          </a:prstGeom>
        </p:spPr>
      </p:pic>
      <p:pic>
        <p:nvPicPr>
          <p:cNvPr id="64" name="Grafik 63">
            <a:extLst>
              <a:ext uri="{FF2B5EF4-FFF2-40B4-BE49-F238E27FC236}">
                <a16:creationId xmlns:a16="http://schemas.microsoft.com/office/drawing/2014/main" id="{3F2B39DC-2C8C-4E45-91C1-4926F3C1EF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4433611" y="1156626"/>
            <a:ext cx="493159" cy="914400"/>
          </a:xfrm>
          <a:prstGeom prst="rect">
            <a:avLst/>
          </a:prstGeom>
        </p:spPr>
      </p:pic>
      <p:pic>
        <p:nvPicPr>
          <p:cNvPr id="65" name="Grafik 64">
            <a:extLst>
              <a:ext uri="{FF2B5EF4-FFF2-40B4-BE49-F238E27FC236}">
                <a16:creationId xmlns:a16="http://schemas.microsoft.com/office/drawing/2014/main" id="{05F4EA67-8F14-413F-8037-0452D5B459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104817" y="1142310"/>
            <a:ext cx="493159" cy="914400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238D762-1456-46F5-B593-158ECED98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70B6-D8FE-46DD-A866-93C5CC603F00}" type="slidenum">
              <a:rPr lang="de-DE" smtClean="0"/>
              <a:t>5</a:t>
            </a:fld>
            <a:endParaRPr lang="de-DE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BF512860-ED03-4C3F-8EEF-A9CD1DEA5552}"/>
              </a:ext>
            </a:extLst>
          </p:cNvPr>
          <p:cNvSpPr txBox="1"/>
          <p:nvPr/>
        </p:nvSpPr>
        <p:spPr>
          <a:xfrm>
            <a:off x="797321" y="4231842"/>
            <a:ext cx="69400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Schreiben Sie jetzt einen Code auf die Kartenrückseite.</a:t>
            </a:r>
          </a:p>
        </p:txBody>
      </p:sp>
    </p:spTree>
    <p:extLst>
      <p:ext uri="{BB962C8B-B14F-4D97-AF65-F5344CB8AC3E}">
        <p14:creationId xmlns:p14="http://schemas.microsoft.com/office/powerpoint/2010/main" val="410160590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884868" y="-1971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12DBE4DC-671A-41C9-AF21-89CBB063872F}"/>
              </a:ext>
            </a:extLst>
          </p:cNvPr>
          <p:cNvGrpSpPr/>
          <p:nvPr/>
        </p:nvGrpSpPr>
        <p:grpSpPr>
          <a:xfrm>
            <a:off x="797321" y="2169000"/>
            <a:ext cx="1980000" cy="1260000"/>
            <a:chOff x="3660000" y="1295400"/>
            <a:chExt cx="1800000" cy="1008000"/>
          </a:xfrm>
          <a:solidFill>
            <a:srgbClr val="FFFF00"/>
          </a:solidFill>
        </p:grpSpPr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F0EE0145-4D3E-40E1-880B-4EC85C1CDC70}"/>
                </a:ext>
              </a:extLst>
            </p:cNvPr>
            <p:cNvSpPr/>
            <p:nvPr/>
          </p:nvSpPr>
          <p:spPr>
            <a:xfrm>
              <a:off x="3660000" y="1295400"/>
              <a:ext cx="1800000" cy="10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28" name="Gerader Verbinder 27">
              <a:extLst>
                <a:ext uri="{FF2B5EF4-FFF2-40B4-BE49-F238E27FC236}">
                  <a16:creationId xmlns:a16="http://schemas.microsoft.com/office/drawing/2014/main" id="{23895DA7-DBC0-4CCE-8D1B-1BF2285A758F}"/>
                </a:ext>
              </a:extLst>
            </p:cNvPr>
            <p:cNvCxnSpPr/>
            <p:nvPr/>
          </p:nvCxnSpPr>
          <p:spPr>
            <a:xfrm>
              <a:off x="3660000" y="1547818"/>
              <a:ext cx="1800000" cy="0"/>
            </a:xfrm>
            <a:prstGeom prst="line">
              <a:avLst/>
            </a:prstGeom>
            <a:grp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Gerader Verbinder 28">
              <a:extLst>
                <a:ext uri="{FF2B5EF4-FFF2-40B4-BE49-F238E27FC236}">
                  <a16:creationId xmlns:a16="http://schemas.microsoft.com/office/drawing/2014/main" id="{6F68A938-F357-49A3-9E61-BCD78BF08F03}"/>
                </a:ext>
              </a:extLst>
            </p:cNvPr>
            <p:cNvCxnSpPr/>
            <p:nvPr/>
          </p:nvCxnSpPr>
          <p:spPr>
            <a:xfrm>
              <a:off x="3660000" y="168116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Gerader Verbinder 29">
              <a:extLst>
                <a:ext uri="{FF2B5EF4-FFF2-40B4-BE49-F238E27FC236}">
                  <a16:creationId xmlns:a16="http://schemas.microsoft.com/office/drawing/2014/main" id="{19924A4F-979C-47EC-9EF5-36E6ED4FB051}"/>
                </a:ext>
              </a:extLst>
            </p:cNvPr>
            <p:cNvCxnSpPr/>
            <p:nvPr/>
          </p:nvCxnSpPr>
          <p:spPr>
            <a:xfrm>
              <a:off x="3660000" y="1800225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1AAF76D7-A795-41C4-BF83-0388F2F4783D}"/>
                </a:ext>
              </a:extLst>
            </p:cNvPr>
            <p:cNvCxnSpPr/>
            <p:nvPr/>
          </p:nvCxnSpPr>
          <p:spPr>
            <a:xfrm>
              <a:off x="3660000" y="193357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Gerader Verbinder 31">
              <a:extLst>
                <a:ext uri="{FF2B5EF4-FFF2-40B4-BE49-F238E27FC236}">
                  <a16:creationId xmlns:a16="http://schemas.microsoft.com/office/drawing/2014/main" id="{CFA4116F-1F2D-4E64-8584-7370CCCBF6D9}"/>
                </a:ext>
              </a:extLst>
            </p:cNvPr>
            <p:cNvCxnSpPr/>
            <p:nvPr/>
          </p:nvCxnSpPr>
          <p:spPr>
            <a:xfrm>
              <a:off x="3660000" y="2062164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Gerader Verbinder 32">
              <a:extLst>
                <a:ext uri="{FF2B5EF4-FFF2-40B4-BE49-F238E27FC236}">
                  <a16:creationId xmlns:a16="http://schemas.microsoft.com/office/drawing/2014/main" id="{E733C61B-E1F7-434F-B668-0C5CAF802E8B}"/>
                </a:ext>
              </a:extLst>
            </p:cNvPr>
            <p:cNvCxnSpPr/>
            <p:nvPr/>
          </p:nvCxnSpPr>
          <p:spPr>
            <a:xfrm>
              <a:off x="3660000" y="2190749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35" name="Grafik 34">
            <a:extLst>
              <a:ext uri="{FF2B5EF4-FFF2-40B4-BE49-F238E27FC236}">
                <a16:creationId xmlns:a16="http://schemas.microsoft.com/office/drawing/2014/main" id="{9A698B45-CB42-4890-A73B-581C25F675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20715" y="1157657"/>
            <a:ext cx="369869" cy="914400"/>
          </a:xfrm>
          <a:prstGeom prst="rect">
            <a:avLst/>
          </a:prstGeom>
        </p:spPr>
      </p:pic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9B66F6D3-0B0A-4CE6-AE79-E5A2DA3291FB}"/>
              </a:ext>
            </a:extLst>
          </p:cNvPr>
          <p:cNvGrpSpPr/>
          <p:nvPr/>
        </p:nvGrpSpPr>
        <p:grpSpPr>
          <a:xfrm>
            <a:off x="3671861" y="2167969"/>
            <a:ext cx="1980000" cy="1260000"/>
            <a:chOff x="3660000" y="1295400"/>
            <a:chExt cx="1800000" cy="1008000"/>
          </a:xfrm>
          <a:solidFill>
            <a:srgbClr val="FFFF00"/>
          </a:solidFill>
        </p:grpSpPr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425E4635-A3A2-4F6C-ADAE-81037EDA3358}"/>
                </a:ext>
              </a:extLst>
            </p:cNvPr>
            <p:cNvSpPr/>
            <p:nvPr/>
          </p:nvSpPr>
          <p:spPr>
            <a:xfrm>
              <a:off x="3660000" y="1295400"/>
              <a:ext cx="1800000" cy="10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38" name="Gerader Verbinder 37">
              <a:extLst>
                <a:ext uri="{FF2B5EF4-FFF2-40B4-BE49-F238E27FC236}">
                  <a16:creationId xmlns:a16="http://schemas.microsoft.com/office/drawing/2014/main" id="{60601E9F-0B0F-4022-A344-E6374AA20DF0}"/>
                </a:ext>
              </a:extLst>
            </p:cNvPr>
            <p:cNvCxnSpPr/>
            <p:nvPr/>
          </p:nvCxnSpPr>
          <p:spPr>
            <a:xfrm>
              <a:off x="3660000" y="1547818"/>
              <a:ext cx="1800000" cy="0"/>
            </a:xfrm>
            <a:prstGeom prst="line">
              <a:avLst/>
            </a:prstGeom>
            <a:grp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Gerader Verbinder 38">
              <a:extLst>
                <a:ext uri="{FF2B5EF4-FFF2-40B4-BE49-F238E27FC236}">
                  <a16:creationId xmlns:a16="http://schemas.microsoft.com/office/drawing/2014/main" id="{AA07E429-88C8-4CB5-BA07-449CE70E4CD5}"/>
                </a:ext>
              </a:extLst>
            </p:cNvPr>
            <p:cNvCxnSpPr/>
            <p:nvPr/>
          </p:nvCxnSpPr>
          <p:spPr>
            <a:xfrm>
              <a:off x="3660000" y="168116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Gerader Verbinder 39">
              <a:extLst>
                <a:ext uri="{FF2B5EF4-FFF2-40B4-BE49-F238E27FC236}">
                  <a16:creationId xmlns:a16="http://schemas.microsoft.com/office/drawing/2014/main" id="{D4E97D46-0446-4A47-A459-DD993AA39E44}"/>
                </a:ext>
              </a:extLst>
            </p:cNvPr>
            <p:cNvCxnSpPr/>
            <p:nvPr/>
          </p:nvCxnSpPr>
          <p:spPr>
            <a:xfrm>
              <a:off x="3660000" y="1800225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Gerader Verbinder 40">
              <a:extLst>
                <a:ext uri="{FF2B5EF4-FFF2-40B4-BE49-F238E27FC236}">
                  <a16:creationId xmlns:a16="http://schemas.microsoft.com/office/drawing/2014/main" id="{05900E5F-E96D-4E28-BC4D-C73C6A656262}"/>
                </a:ext>
              </a:extLst>
            </p:cNvPr>
            <p:cNvCxnSpPr/>
            <p:nvPr/>
          </p:nvCxnSpPr>
          <p:spPr>
            <a:xfrm>
              <a:off x="3660000" y="193357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Gerader Verbinder 41">
              <a:extLst>
                <a:ext uri="{FF2B5EF4-FFF2-40B4-BE49-F238E27FC236}">
                  <a16:creationId xmlns:a16="http://schemas.microsoft.com/office/drawing/2014/main" id="{B3868EF7-2AE2-4D1C-9A92-D5140C21B42A}"/>
                </a:ext>
              </a:extLst>
            </p:cNvPr>
            <p:cNvCxnSpPr/>
            <p:nvPr/>
          </p:nvCxnSpPr>
          <p:spPr>
            <a:xfrm>
              <a:off x="3660000" y="2062164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Gerader Verbinder 42">
              <a:extLst>
                <a:ext uri="{FF2B5EF4-FFF2-40B4-BE49-F238E27FC236}">
                  <a16:creationId xmlns:a16="http://schemas.microsoft.com/office/drawing/2014/main" id="{A049DFA5-BFA3-4579-9B95-8D763BA50CEF}"/>
                </a:ext>
              </a:extLst>
            </p:cNvPr>
            <p:cNvCxnSpPr/>
            <p:nvPr/>
          </p:nvCxnSpPr>
          <p:spPr>
            <a:xfrm>
              <a:off x="3660000" y="2190749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02A4AE14-000A-4F6E-B5BE-E3FBDA1E4ACB}"/>
              </a:ext>
            </a:extLst>
          </p:cNvPr>
          <p:cNvGrpSpPr/>
          <p:nvPr/>
        </p:nvGrpSpPr>
        <p:grpSpPr>
          <a:xfrm>
            <a:off x="6525794" y="2154684"/>
            <a:ext cx="1980000" cy="1260000"/>
            <a:chOff x="3660000" y="1295400"/>
            <a:chExt cx="1800000" cy="1008000"/>
          </a:xfrm>
          <a:solidFill>
            <a:srgbClr val="FFFF00"/>
          </a:solidFill>
        </p:grpSpPr>
        <p:sp>
          <p:nvSpPr>
            <p:cNvPr id="46" name="Rechteck 45">
              <a:extLst>
                <a:ext uri="{FF2B5EF4-FFF2-40B4-BE49-F238E27FC236}">
                  <a16:creationId xmlns:a16="http://schemas.microsoft.com/office/drawing/2014/main" id="{BF3EE8DA-B74F-44BD-94ED-45DA59A9D357}"/>
                </a:ext>
              </a:extLst>
            </p:cNvPr>
            <p:cNvSpPr/>
            <p:nvPr/>
          </p:nvSpPr>
          <p:spPr>
            <a:xfrm>
              <a:off x="3660000" y="1295400"/>
              <a:ext cx="1800000" cy="10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47" name="Gerader Verbinder 46">
              <a:extLst>
                <a:ext uri="{FF2B5EF4-FFF2-40B4-BE49-F238E27FC236}">
                  <a16:creationId xmlns:a16="http://schemas.microsoft.com/office/drawing/2014/main" id="{726B335B-D3D7-4B67-9836-F1F53C72634A}"/>
                </a:ext>
              </a:extLst>
            </p:cNvPr>
            <p:cNvCxnSpPr/>
            <p:nvPr/>
          </p:nvCxnSpPr>
          <p:spPr>
            <a:xfrm>
              <a:off x="3660000" y="1547818"/>
              <a:ext cx="1800000" cy="0"/>
            </a:xfrm>
            <a:prstGeom prst="line">
              <a:avLst/>
            </a:prstGeom>
            <a:grp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Gerader Verbinder 47">
              <a:extLst>
                <a:ext uri="{FF2B5EF4-FFF2-40B4-BE49-F238E27FC236}">
                  <a16:creationId xmlns:a16="http://schemas.microsoft.com/office/drawing/2014/main" id="{0A143DD6-C862-4C53-B85A-C3BD7D20B8CD}"/>
                </a:ext>
              </a:extLst>
            </p:cNvPr>
            <p:cNvCxnSpPr/>
            <p:nvPr/>
          </p:nvCxnSpPr>
          <p:spPr>
            <a:xfrm>
              <a:off x="3660000" y="168116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Gerader Verbinder 48">
              <a:extLst>
                <a:ext uri="{FF2B5EF4-FFF2-40B4-BE49-F238E27FC236}">
                  <a16:creationId xmlns:a16="http://schemas.microsoft.com/office/drawing/2014/main" id="{A3E4CC56-51AA-42FC-96D1-2B66057666F8}"/>
                </a:ext>
              </a:extLst>
            </p:cNvPr>
            <p:cNvCxnSpPr/>
            <p:nvPr/>
          </p:nvCxnSpPr>
          <p:spPr>
            <a:xfrm>
              <a:off x="3660000" y="1800225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Gerader Verbinder 49">
              <a:extLst>
                <a:ext uri="{FF2B5EF4-FFF2-40B4-BE49-F238E27FC236}">
                  <a16:creationId xmlns:a16="http://schemas.microsoft.com/office/drawing/2014/main" id="{0B4C5A46-99BD-4C75-B8F7-6AD343E98461}"/>
                </a:ext>
              </a:extLst>
            </p:cNvPr>
            <p:cNvCxnSpPr/>
            <p:nvPr/>
          </p:nvCxnSpPr>
          <p:spPr>
            <a:xfrm>
              <a:off x="3660000" y="193357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Gerader Verbinder 50">
              <a:extLst>
                <a:ext uri="{FF2B5EF4-FFF2-40B4-BE49-F238E27FC236}">
                  <a16:creationId xmlns:a16="http://schemas.microsoft.com/office/drawing/2014/main" id="{6F1D2181-FF13-4C88-8F85-7D4713C83703}"/>
                </a:ext>
              </a:extLst>
            </p:cNvPr>
            <p:cNvCxnSpPr/>
            <p:nvPr/>
          </p:nvCxnSpPr>
          <p:spPr>
            <a:xfrm>
              <a:off x="3660000" y="2062164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Gerader Verbinder 51">
              <a:extLst>
                <a:ext uri="{FF2B5EF4-FFF2-40B4-BE49-F238E27FC236}">
                  <a16:creationId xmlns:a16="http://schemas.microsoft.com/office/drawing/2014/main" id="{257DEFC9-1F07-4FE1-AE96-4B297A2563A5}"/>
                </a:ext>
              </a:extLst>
            </p:cNvPr>
            <p:cNvCxnSpPr/>
            <p:nvPr/>
          </p:nvCxnSpPr>
          <p:spPr>
            <a:xfrm>
              <a:off x="3660000" y="2190749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4" name="Gruppieren 53">
            <a:extLst>
              <a:ext uri="{FF2B5EF4-FFF2-40B4-BE49-F238E27FC236}">
                <a16:creationId xmlns:a16="http://schemas.microsoft.com/office/drawing/2014/main" id="{F4E4BE83-A7FA-4669-AA35-555F6CB6E1AC}"/>
              </a:ext>
            </a:extLst>
          </p:cNvPr>
          <p:cNvGrpSpPr/>
          <p:nvPr/>
        </p:nvGrpSpPr>
        <p:grpSpPr>
          <a:xfrm>
            <a:off x="9361397" y="2154684"/>
            <a:ext cx="1980000" cy="1260000"/>
            <a:chOff x="3660000" y="1295400"/>
            <a:chExt cx="1800000" cy="1008000"/>
          </a:xfrm>
          <a:solidFill>
            <a:srgbClr val="FFFF00"/>
          </a:solidFill>
        </p:grpSpPr>
        <p:sp>
          <p:nvSpPr>
            <p:cNvPr id="55" name="Rechteck 54">
              <a:extLst>
                <a:ext uri="{FF2B5EF4-FFF2-40B4-BE49-F238E27FC236}">
                  <a16:creationId xmlns:a16="http://schemas.microsoft.com/office/drawing/2014/main" id="{A8375F6B-C182-4ABE-AA75-2C4210E56242}"/>
                </a:ext>
              </a:extLst>
            </p:cNvPr>
            <p:cNvSpPr/>
            <p:nvPr/>
          </p:nvSpPr>
          <p:spPr>
            <a:xfrm>
              <a:off x="3660000" y="1295400"/>
              <a:ext cx="1800000" cy="10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56" name="Gerader Verbinder 55">
              <a:extLst>
                <a:ext uri="{FF2B5EF4-FFF2-40B4-BE49-F238E27FC236}">
                  <a16:creationId xmlns:a16="http://schemas.microsoft.com/office/drawing/2014/main" id="{0CB38EB4-41B1-4CC1-969A-DB660AE7C4DF}"/>
                </a:ext>
              </a:extLst>
            </p:cNvPr>
            <p:cNvCxnSpPr/>
            <p:nvPr/>
          </p:nvCxnSpPr>
          <p:spPr>
            <a:xfrm>
              <a:off x="3660000" y="1547818"/>
              <a:ext cx="1800000" cy="0"/>
            </a:xfrm>
            <a:prstGeom prst="line">
              <a:avLst/>
            </a:prstGeom>
            <a:grp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Gerader Verbinder 56">
              <a:extLst>
                <a:ext uri="{FF2B5EF4-FFF2-40B4-BE49-F238E27FC236}">
                  <a16:creationId xmlns:a16="http://schemas.microsoft.com/office/drawing/2014/main" id="{C47CFD3E-EF77-411B-BE5C-D113CC422036}"/>
                </a:ext>
              </a:extLst>
            </p:cNvPr>
            <p:cNvCxnSpPr/>
            <p:nvPr/>
          </p:nvCxnSpPr>
          <p:spPr>
            <a:xfrm>
              <a:off x="3660000" y="168116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Gerader Verbinder 57">
              <a:extLst>
                <a:ext uri="{FF2B5EF4-FFF2-40B4-BE49-F238E27FC236}">
                  <a16:creationId xmlns:a16="http://schemas.microsoft.com/office/drawing/2014/main" id="{78CF84DB-A6EF-4607-AB29-C62EE98A6D0F}"/>
                </a:ext>
              </a:extLst>
            </p:cNvPr>
            <p:cNvCxnSpPr/>
            <p:nvPr/>
          </p:nvCxnSpPr>
          <p:spPr>
            <a:xfrm>
              <a:off x="3660000" y="1800225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Gerader Verbinder 58">
              <a:extLst>
                <a:ext uri="{FF2B5EF4-FFF2-40B4-BE49-F238E27FC236}">
                  <a16:creationId xmlns:a16="http://schemas.microsoft.com/office/drawing/2014/main" id="{6754DA9B-DDE5-4A24-BCEA-A46D12EBF13F}"/>
                </a:ext>
              </a:extLst>
            </p:cNvPr>
            <p:cNvCxnSpPr/>
            <p:nvPr/>
          </p:nvCxnSpPr>
          <p:spPr>
            <a:xfrm>
              <a:off x="3660000" y="193357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Gerader Verbinder 59">
              <a:extLst>
                <a:ext uri="{FF2B5EF4-FFF2-40B4-BE49-F238E27FC236}">
                  <a16:creationId xmlns:a16="http://schemas.microsoft.com/office/drawing/2014/main" id="{ABAF4CBC-2524-4A4F-994F-27C9D98DB742}"/>
                </a:ext>
              </a:extLst>
            </p:cNvPr>
            <p:cNvCxnSpPr/>
            <p:nvPr/>
          </p:nvCxnSpPr>
          <p:spPr>
            <a:xfrm>
              <a:off x="3660000" y="2062164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Gerader Verbinder 60">
              <a:extLst>
                <a:ext uri="{FF2B5EF4-FFF2-40B4-BE49-F238E27FC236}">
                  <a16:creationId xmlns:a16="http://schemas.microsoft.com/office/drawing/2014/main" id="{30B27317-4DC6-4A61-AE0B-0BE3CE92D921}"/>
                </a:ext>
              </a:extLst>
            </p:cNvPr>
            <p:cNvCxnSpPr/>
            <p:nvPr/>
          </p:nvCxnSpPr>
          <p:spPr>
            <a:xfrm>
              <a:off x="3660000" y="2190749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63" name="Grafik 62">
            <a:extLst>
              <a:ext uri="{FF2B5EF4-FFF2-40B4-BE49-F238E27FC236}">
                <a16:creationId xmlns:a16="http://schemas.microsoft.com/office/drawing/2014/main" id="{693AA013-4D6F-4D6C-A225-3B5F34F5DB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367520" y="1143341"/>
            <a:ext cx="369869" cy="914400"/>
          </a:xfrm>
          <a:prstGeom prst="rect">
            <a:avLst/>
          </a:prstGeom>
        </p:spPr>
      </p:pic>
      <p:pic>
        <p:nvPicPr>
          <p:cNvPr id="64" name="Grafik 63">
            <a:extLst>
              <a:ext uri="{FF2B5EF4-FFF2-40B4-BE49-F238E27FC236}">
                <a16:creationId xmlns:a16="http://schemas.microsoft.com/office/drawing/2014/main" id="{3F2B39DC-2C8C-4E45-91C1-4926F3C1EF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4433611" y="1156626"/>
            <a:ext cx="493159" cy="914400"/>
          </a:xfrm>
          <a:prstGeom prst="rect">
            <a:avLst/>
          </a:prstGeom>
        </p:spPr>
      </p:pic>
      <p:pic>
        <p:nvPicPr>
          <p:cNvPr id="65" name="Grafik 64">
            <a:extLst>
              <a:ext uri="{FF2B5EF4-FFF2-40B4-BE49-F238E27FC236}">
                <a16:creationId xmlns:a16="http://schemas.microsoft.com/office/drawing/2014/main" id="{05F4EA67-8F14-413F-8037-0452D5B459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104817" y="1142310"/>
            <a:ext cx="493159" cy="914400"/>
          </a:xfrm>
          <a:prstGeom prst="rect">
            <a:avLst/>
          </a:prstGeom>
        </p:spPr>
      </p:pic>
      <p:sp>
        <p:nvSpPr>
          <p:cNvPr id="66" name="Textfeld 65">
            <a:extLst>
              <a:ext uri="{FF2B5EF4-FFF2-40B4-BE49-F238E27FC236}">
                <a16:creationId xmlns:a16="http://schemas.microsoft.com/office/drawing/2014/main" id="{868524A4-3620-428C-ACB4-2A1940DE4EE4}"/>
              </a:ext>
            </a:extLst>
          </p:cNvPr>
          <p:cNvSpPr txBox="1"/>
          <p:nvPr/>
        </p:nvSpPr>
        <p:spPr>
          <a:xfrm>
            <a:off x="9750272" y="2130894"/>
            <a:ext cx="533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89" name="Textfeld 88">
            <a:extLst>
              <a:ext uri="{FF2B5EF4-FFF2-40B4-BE49-F238E27FC236}">
                <a16:creationId xmlns:a16="http://schemas.microsoft.com/office/drawing/2014/main" id="{6A5DAB90-6289-4A58-AE1E-3D9363EB0DAF}"/>
              </a:ext>
            </a:extLst>
          </p:cNvPr>
          <p:cNvSpPr txBox="1"/>
          <p:nvPr/>
        </p:nvSpPr>
        <p:spPr>
          <a:xfrm>
            <a:off x="6924089" y="2129392"/>
            <a:ext cx="533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E4E5F576-66AE-4D2C-885C-0328653AE030}"/>
              </a:ext>
            </a:extLst>
          </p:cNvPr>
          <p:cNvSpPr txBox="1"/>
          <p:nvPr/>
        </p:nvSpPr>
        <p:spPr>
          <a:xfrm>
            <a:off x="4026445" y="2129392"/>
            <a:ext cx="533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39501AAD-E194-44B0-8637-3C5136F10F4A}"/>
              </a:ext>
            </a:extLst>
          </p:cNvPr>
          <p:cNvSpPr txBox="1"/>
          <p:nvPr/>
        </p:nvSpPr>
        <p:spPr>
          <a:xfrm>
            <a:off x="1173807" y="2122813"/>
            <a:ext cx="533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7C6665A-5D0C-4006-85F1-947EC6049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70B6-D8FE-46DD-A866-93C5CC603F00}" type="slidenum">
              <a:rPr lang="de-DE" smtClean="0"/>
              <a:t>6</a:t>
            </a:fld>
            <a:endParaRPr lang="de-DE"/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DB88F685-7708-403D-906F-15CC51697060}"/>
              </a:ext>
            </a:extLst>
          </p:cNvPr>
          <p:cNvSpPr txBox="1"/>
          <p:nvPr/>
        </p:nvSpPr>
        <p:spPr>
          <a:xfrm>
            <a:off x="797321" y="4231842"/>
            <a:ext cx="69400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Schreiben Sie Ihr Alter auf die Karte.</a:t>
            </a:r>
          </a:p>
        </p:txBody>
      </p:sp>
    </p:spTree>
    <p:extLst>
      <p:ext uri="{BB962C8B-B14F-4D97-AF65-F5344CB8AC3E}">
        <p14:creationId xmlns:p14="http://schemas.microsoft.com/office/powerpoint/2010/main" val="408814024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89" grpId="0"/>
      <p:bldP spid="93" grpId="0"/>
      <p:bldP spid="97" grpId="0"/>
      <p:bldP spid="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884868" y="-1971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12DBE4DC-671A-41C9-AF21-89CBB063872F}"/>
              </a:ext>
            </a:extLst>
          </p:cNvPr>
          <p:cNvGrpSpPr/>
          <p:nvPr/>
        </p:nvGrpSpPr>
        <p:grpSpPr>
          <a:xfrm>
            <a:off x="797321" y="2169000"/>
            <a:ext cx="1980000" cy="1260000"/>
            <a:chOff x="3660000" y="1295400"/>
            <a:chExt cx="1800000" cy="1008000"/>
          </a:xfrm>
          <a:solidFill>
            <a:srgbClr val="FFFF00"/>
          </a:solidFill>
        </p:grpSpPr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F0EE0145-4D3E-40E1-880B-4EC85C1CDC70}"/>
                </a:ext>
              </a:extLst>
            </p:cNvPr>
            <p:cNvSpPr/>
            <p:nvPr/>
          </p:nvSpPr>
          <p:spPr>
            <a:xfrm>
              <a:off x="3660000" y="1295400"/>
              <a:ext cx="1800000" cy="10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28" name="Gerader Verbinder 27">
              <a:extLst>
                <a:ext uri="{FF2B5EF4-FFF2-40B4-BE49-F238E27FC236}">
                  <a16:creationId xmlns:a16="http://schemas.microsoft.com/office/drawing/2014/main" id="{23895DA7-DBC0-4CCE-8D1B-1BF2285A758F}"/>
                </a:ext>
              </a:extLst>
            </p:cNvPr>
            <p:cNvCxnSpPr/>
            <p:nvPr/>
          </p:nvCxnSpPr>
          <p:spPr>
            <a:xfrm>
              <a:off x="3660000" y="1547818"/>
              <a:ext cx="1800000" cy="0"/>
            </a:xfrm>
            <a:prstGeom prst="line">
              <a:avLst/>
            </a:prstGeom>
            <a:grp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Gerader Verbinder 28">
              <a:extLst>
                <a:ext uri="{FF2B5EF4-FFF2-40B4-BE49-F238E27FC236}">
                  <a16:creationId xmlns:a16="http://schemas.microsoft.com/office/drawing/2014/main" id="{6F68A938-F357-49A3-9E61-BCD78BF08F03}"/>
                </a:ext>
              </a:extLst>
            </p:cNvPr>
            <p:cNvCxnSpPr/>
            <p:nvPr/>
          </p:nvCxnSpPr>
          <p:spPr>
            <a:xfrm>
              <a:off x="3660000" y="168116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Gerader Verbinder 29">
              <a:extLst>
                <a:ext uri="{FF2B5EF4-FFF2-40B4-BE49-F238E27FC236}">
                  <a16:creationId xmlns:a16="http://schemas.microsoft.com/office/drawing/2014/main" id="{19924A4F-979C-47EC-9EF5-36E6ED4FB051}"/>
                </a:ext>
              </a:extLst>
            </p:cNvPr>
            <p:cNvCxnSpPr/>
            <p:nvPr/>
          </p:nvCxnSpPr>
          <p:spPr>
            <a:xfrm>
              <a:off x="3660000" y="1800225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1AAF76D7-A795-41C4-BF83-0388F2F4783D}"/>
                </a:ext>
              </a:extLst>
            </p:cNvPr>
            <p:cNvCxnSpPr/>
            <p:nvPr/>
          </p:nvCxnSpPr>
          <p:spPr>
            <a:xfrm>
              <a:off x="3660000" y="193357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Gerader Verbinder 31">
              <a:extLst>
                <a:ext uri="{FF2B5EF4-FFF2-40B4-BE49-F238E27FC236}">
                  <a16:creationId xmlns:a16="http://schemas.microsoft.com/office/drawing/2014/main" id="{CFA4116F-1F2D-4E64-8584-7370CCCBF6D9}"/>
                </a:ext>
              </a:extLst>
            </p:cNvPr>
            <p:cNvCxnSpPr/>
            <p:nvPr/>
          </p:nvCxnSpPr>
          <p:spPr>
            <a:xfrm>
              <a:off x="3660000" y="2062164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Gerader Verbinder 32">
              <a:extLst>
                <a:ext uri="{FF2B5EF4-FFF2-40B4-BE49-F238E27FC236}">
                  <a16:creationId xmlns:a16="http://schemas.microsoft.com/office/drawing/2014/main" id="{E733C61B-E1F7-434F-B668-0C5CAF802E8B}"/>
                </a:ext>
              </a:extLst>
            </p:cNvPr>
            <p:cNvCxnSpPr/>
            <p:nvPr/>
          </p:nvCxnSpPr>
          <p:spPr>
            <a:xfrm>
              <a:off x="3660000" y="2190749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35" name="Grafik 34">
            <a:extLst>
              <a:ext uri="{FF2B5EF4-FFF2-40B4-BE49-F238E27FC236}">
                <a16:creationId xmlns:a16="http://schemas.microsoft.com/office/drawing/2014/main" id="{9A698B45-CB42-4890-A73B-581C25F675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20715" y="1157657"/>
            <a:ext cx="369869" cy="914400"/>
          </a:xfrm>
          <a:prstGeom prst="rect">
            <a:avLst/>
          </a:prstGeom>
        </p:spPr>
      </p:pic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9B66F6D3-0B0A-4CE6-AE79-E5A2DA3291FB}"/>
              </a:ext>
            </a:extLst>
          </p:cNvPr>
          <p:cNvGrpSpPr/>
          <p:nvPr/>
        </p:nvGrpSpPr>
        <p:grpSpPr>
          <a:xfrm>
            <a:off x="3671861" y="2167969"/>
            <a:ext cx="1980000" cy="1260000"/>
            <a:chOff x="3660000" y="1295400"/>
            <a:chExt cx="1800000" cy="1008000"/>
          </a:xfrm>
          <a:solidFill>
            <a:srgbClr val="FFFF00"/>
          </a:solidFill>
        </p:grpSpPr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425E4635-A3A2-4F6C-ADAE-81037EDA3358}"/>
                </a:ext>
              </a:extLst>
            </p:cNvPr>
            <p:cNvSpPr/>
            <p:nvPr/>
          </p:nvSpPr>
          <p:spPr>
            <a:xfrm>
              <a:off x="3660000" y="1295400"/>
              <a:ext cx="1800000" cy="10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38" name="Gerader Verbinder 37">
              <a:extLst>
                <a:ext uri="{FF2B5EF4-FFF2-40B4-BE49-F238E27FC236}">
                  <a16:creationId xmlns:a16="http://schemas.microsoft.com/office/drawing/2014/main" id="{60601E9F-0B0F-4022-A344-E6374AA20DF0}"/>
                </a:ext>
              </a:extLst>
            </p:cNvPr>
            <p:cNvCxnSpPr/>
            <p:nvPr/>
          </p:nvCxnSpPr>
          <p:spPr>
            <a:xfrm>
              <a:off x="3660000" y="1547818"/>
              <a:ext cx="1800000" cy="0"/>
            </a:xfrm>
            <a:prstGeom prst="line">
              <a:avLst/>
            </a:prstGeom>
            <a:grp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Gerader Verbinder 38">
              <a:extLst>
                <a:ext uri="{FF2B5EF4-FFF2-40B4-BE49-F238E27FC236}">
                  <a16:creationId xmlns:a16="http://schemas.microsoft.com/office/drawing/2014/main" id="{AA07E429-88C8-4CB5-BA07-449CE70E4CD5}"/>
                </a:ext>
              </a:extLst>
            </p:cNvPr>
            <p:cNvCxnSpPr/>
            <p:nvPr/>
          </p:nvCxnSpPr>
          <p:spPr>
            <a:xfrm>
              <a:off x="3660000" y="168116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Gerader Verbinder 39">
              <a:extLst>
                <a:ext uri="{FF2B5EF4-FFF2-40B4-BE49-F238E27FC236}">
                  <a16:creationId xmlns:a16="http://schemas.microsoft.com/office/drawing/2014/main" id="{D4E97D46-0446-4A47-A459-DD993AA39E44}"/>
                </a:ext>
              </a:extLst>
            </p:cNvPr>
            <p:cNvCxnSpPr/>
            <p:nvPr/>
          </p:nvCxnSpPr>
          <p:spPr>
            <a:xfrm>
              <a:off x="3660000" y="1800225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Gerader Verbinder 40">
              <a:extLst>
                <a:ext uri="{FF2B5EF4-FFF2-40B4-BE49-F238E27FC236}">
                  <a16:creationId xmlns:a16="http://schemas.microsoft.com/office/drawing/2014/main" id="{05900E5F-E96D-4E28-BC4D-C73C6A656262}"/>
                </a:ext>
              </a:extLst>
            </p:cNvPr>
            <p:cNvCxnSpPr/>
            <p:nvPr/>
          </p:nvCxnSpPr>
          <p:spPr>
            <a:xfrm>
              <a:off x="3660000" y="193357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Gerader Verbinder 41">
              <a:extLst>
                <a:ext uri="{FF2B5EF4-FFF2-40B4-BE49-F238E27FC236}">
                  <a16:creationId xmlns:a16="http://schemas.microsoft.com/office/drawing/2014/main" id="{B3868EF7-2AE2-4D1C-9A92-D5140C21B42A}"/>
                </a:ext>
              </a:extLst>
            </p:cNvPr>
            <p:cNvCxnSpPr/>
            <p:nvPr/>
          </p:nvCxnSpPr>
          <p:spPr>
            <a:xfrm>
              <a:off x="3660000" y="2062164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Gerader Verbinder 42">
              <a:extLst>
                <a:ext uri="{FF2B5EF4-FFF2-40B4-BE49-F238E27FC236}">
                  <a16:creationId xmlns:a16="http://schemas.microsoft.com/office/drawing/2014/main" id="{A049DFA5-BFA3-4579-9B95-8D763BA50CEF}"/>
                </a:ext>
              </a:extLst>
            </p:cNvPr>
            <p:cNvCxnSpPr/>
            <p:nvPr/>
          </p:nvCxnSpPr>
          <p:spPr>
            <a:xfrm>
              <a:off x="3660000" y="2190749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02A4AE14-000A-4F6E-B5BE-E3FBDA1E4ACB}"/>
              </a:ext>
            </a:extLst>
          </p:cNvPr>
          <p:cNvGrpSpPr/>
          <p:nvPr/>
        </p:nvGrpSpPr>
        <p:grpSpPr>
          <a:xfrm>
            <a:off x="6525794" y="2154684"/>
            <a:ext cx="1980000" cy="1260000"/>
            <a:chOff x="3660000" y="1295400"/>
            <a:chExt cx="1800000" cy="1008000"/>
          </a:xfrm>
          <a:solidFill>
            <a:srgbClr val="FFFF00"/>
          </a:solidFill>
        </p:grpSpPr>
        <p:sp>
          <p:nvSpPr>
            <p:cNvPr id="46" name="Rechteck 45">
              <a:extLst>
                <a:ext uri="{FF2B5EF4-FFF2-40B4-BE49-F238E27FC236}">
                  <a16:creationId xmlns:a16="http://schemas.microsoft.com/office/drawing/2014/main" id="{BF3EE8DA-B74F-44BD-94ED-45DA59A9D357}"/>
                </a:ext>
              </a:extLst>
            </p:cNvPr>
            <p:cNvSpPr/>
            <p:nvPr/>
          </p:nvSpPr>
          <p:spPr>
            <a:xfrm>
              <a:off x="3660000" y="1295400"/>
              <a:ext cx="1800000" cy="10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47" name="Gerader Verbinder 46">
              <a:extLst>
                <a:ext uri="{FF2B5EF4-FFF2-40B4-BE49-F238E27FC236}">
                  <a16:creationId xmlns:a16="http://schemas.microsoft.com/office/drawing/2014/main" id="{726B335B-D3D7-4B67-9836-F1F53C72634A}"/>
                </a:ext>
              </a:extLst>
            </p:cNvPr>
            <p:cNvCxnSpPr/>
            <p:nvPr/>
          </p:nvCxnSpPr>
          <p:spPr>
            <a:xfrm>
              <a:off x="3660000" y="1547818"/>
              <a:ext cx="1800000" cy="0"/>
            </a:xfrm>
            <a:prstGeom prst="line">
              <a:avLst/>
            </a:prstGeom>
            <a:grp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Gerader Verbinder 47">
              <a:extLst>
                <a:ext uri="{FF2B5EF4-FFF2-40B4-BE49-F238E27FC236}">
                  <a16:creationId xmlns:a16="http://schemas.microsoft.com/office/drawing/2014/main" id="{0A143DD6-C862-4C53-B85A-C3BD7D20B8CD}"/>
                </a:ext>
              </a:extLst>
            </p:cNvPr>
            <p:cNvCxnSpPr/>
            <p:nvPr/>
          </p:nvCxnSpPr>
          <p:spPr>
            <a:xfrm>
              <a:off x="3660000" y="168116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Gerader Verbinder 48">
              <a:extLst>
                <a:ext uri="{FF2B5EF4-FFF2-40B4-BE49-F238E27FC236}">
                  <a16:creationId xmlns:a16="http://schemas.microsoft.com/office/drawing/2014/main" id="{A3E4CC56-51AA-42FC-96D1-2B66057666F8}"/>
                </a:ext>
              </a:extLst>
            </p:cNvPr>
            <p:cNvCxnSpPr/>
            <p:nvPr/>
          </p:nvCxnSpPr>
          <p:spPr>
            <a:xfrm>
              <a:off x="3660000" y="1800225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Gerader Verbinder 49">
              <a:extLst>
                <a:ext uri="{FF2B5EF4-FFF2-40B4-BE49-F238E27FC236}">
                  <a16:creationId xmlns:a16="http://schemas.microsoft.com/office/drawing/2014/main" id="{0B4C5A46-99BD-4C75-B8F7-6AD343E98461}"/>
                </a:ext>
              </a:extLst>
            </p:cNvPr>
            <p:cNvCxnSpPr/>
            <p:nvPr/>
          </p:nvCxnSpPr>
          <p:spPr>
            <a:xfrm>
              <a:off x="3660000" y="193357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Gerader Verbinder 50">
              <a:extLst>
                <a:ext uri="{FF2B5EF4-FFF2-40B4-BE49-F238E27FC236}">
                  <a16:creationId xmlns:a16="http://schemas.microsoft.com/office/drawing/2014/main" id="{6F1D2181-FF13-4C88-8F85-7D4713C83703}"/>
                </a:ext>
              </a:extLst>
            </p:cNvPr>
            <p:cNvCxnSpPr/>
            <p:nvPr/>
          </p:nvCxnSpPr>
          <p:spPr>
            <a:xfrm>
              <a:off x="3660000" y="2062164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Gerader Verbinder 51">
              <a:extLst>
                <a:ext uri="{FF2B5EF4-FFF2-40B4-BE49-F238E27FC236}">
                  <a16:creationId xmlns:a16="http://schemas.microsoft.com/office/drawing/2014/main" id="{257DEFC9-1F07-4FE1-AE96-4B297A2563A5}"/>
                </a:ext>
              </a:extLst>
            </p:cNvPr>
            <p:cNvCxnSpPr/>
            <p:nvPr/>
          </p:nvCxnSpPr>
          <p:spPr>
            <a:xfrm>
              <a:off x="3660000" y="2190749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4" name="Gruppieren 53">
            <a:extLst>
              <a:ext uri="{FF2B5EF4-FFF2-40B4-BE49-F238E27FC236}">
                <a16:creationId xmlns:a16="http://schemas.microsoft.com/office/drawing/2014/main" id="{F4E4BE83-A7FA-4669-AA35-555F6CB6E1AC}"/>
              </a:ext>
            </a:extLst>
          </p:cNvPr>
          <p:cNvGrpSpPr/>
          <p:nvPr/>
        </p:nvGrpSpPr>
        <p:grpSpPr>
          <a:xfrm>
            <a:off x="9361397" y="2154684"/>
            <a:ext cx="1980000" cy="1260000"/>
            <a:chOff x="3660000" y="1295400"/>
            <a:chExt cx="1800000" cy="1008000"/>
          </a:xfrm>
          <a:solidFill>
            <a:srgbClr val="FFFF00"/>
          </a:solidFill>
        </p:grpSpPr>
        <p:sp>
          <p:nvSpPr>
            <p:cNvPr id="55" name="Rechteck 54">
              <a:extLst>
                <a:ext uri="{FF2B5EF4-FFF2-40B4-BE49-F238E27FC236}">
                  <a16:creationId xmlns:a16="http://schemas.microsoft.com/office/drawing/2014/main" id="{A8375F6B-C182-4ABE-AA75-2C4210E56242}"/>
                </a:ext>
              </a:extLst>
            </p:cNvPr>
            <p:cNvSpPr/>
            <p:nvPr/>
          </p:nvSpPr>
          <p:spPr>
            <a:xfrm>
              <a:off x="3660000" y="1295400"/>
              <a:ext cx="1800000" cy="10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56" name="Gerader Verbinder 55">
              <a:extLst>
                <a:ext uri="{FF2B5EF4-FFF2-40B4-BE49-F238E27FC236}">
                  <a16:creationId xmlns:a16="http://schemas.microsoft.com/office/drawing/2014/main" id="{0CB38EB4-41B1-4CC1-969A-DB660AE7C4DF}"/>
                </a:ext>
              </a:extLst>
            </p:cNvPr>
            <p:cNvCxnSpPr/>
            <p:nvPr/>
          </p:nvCxnSpPr>
          <p:spPr>
            <a:xfrm>
              <a:off x="3660000" y="1547818"/>
              <a:ext cx="1800000" cy="0"/>
            </a:xfrm>
            <a:prstGeom prst="line">
              <a:avLst/>
            </a:prstGeom>
            <a:grp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Gerader Verbinder 56">
              <a:extLst>
                <a:ext uri="{FF2B5EF4-FFF2-40B4-BE49-F238E27FC236}">
                  <a16:creationId xmlns:a16="http://schemas.microsoft.com/office/drawing/2014/main" id="{C47CFD3E-EF77-411B-BE5C-D113CC422036}"/>
                </a:ext>
              </a:extLst>
            </p:cNvPr>
            <p:cNvCxnSpPr/>
            <p:nvPr/>
          </p:nvCxnSpPr>
          <p:spPr>
            <a:xfrm>
              <a:off x="3660000" y="168116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Gerader Verbinder 57">
              <a:extLst>
                <a:ext uri="{FF2B5EF4-FFF2-40B4-BE49-F238E27FC236}">
                  <a16:creationId xmlns:a16="http://schemas.microsoft.com/office/drawing/2014/main" id="{78CF84DB-A6EF-4607-AB29-C62EE98A6D0F}"/>
                </a:ext>
              </a:extLst>
            </p:cNvPr>
            <p:cNvCxnSpPr/>
            <p:nvPr/>
          </p:nvCxnSpPr>
          <p:spPr>
            <a:xfrm>
              <a:off x="3660000" y="1800225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Gerader Verbinder 58">
              <a:extLst>
                <a:ext uri="{FF2B5EF4-FFF2-40B4-BE49-F238E27FC236}">
                  <a16:creationId xmlns:a16="http://schemas.microsoft.com/office/drawing/2014/main" id="{6754DA9B-DDE5-4A24-BCEA-A46D12EBF13F}"/>
                </a:ext>
              </a:extLst>
            </p:cNvPr>
            <p:cNvCxnSpPr/>
            <p:nvPr/>
          </p:nvCxnSpPr>
          <p:spPr>
            <a:xfrm>
              <a:off x="3660000" y="193357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Gerader Verbinder 59">
              <a:extLst>
                <a:ext uri="{FF2B5EF4-FFF2-40B4-BE49-F238E27FC236}">
                  <a16:creationId xmlns:a16="http://schemas.microsoft.com/office/drawing/2014/main" id="{ABAF4CBC-2524-4A4F-994F-27C9D98DB742}"/>
                </a:ext>
              </a:extLst>
            </p:cNvPr>
            <p:cNvCxnSpPr/>
            <p:nvPr/>
          </p:nvCxnSpPr>
          <p:spPr>
            <a:xfrm>
              <a:off x="3660000" y="2062164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Gerader Verbinder 60">
              <a:extLst>
                <a:ext uri="{FF2B5EF4-FFF2-40B4-BE49-F238E27FC236}">
                  <a16:creationId xmlns:a16="http://schemas.microsoft.com/office/drawing/2014/main" id="{30B27317-4DC6-4A61-AE0B-0BE3CE92D921}"/>
                </a:ext>
              </a:extLst>
            </p:cNvPr>
            <p:cNvCxnSpPr/>
            <p:nvPr/>
          </p:nvCxnSpPr>
          <p:spPr>
            <a:xfrm>
              <a:off x="3660000" y="2190749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63" name="Grafik 62">
            <a:extLst>
              <a:ext uri="{FF2B5EF4-FFF2-40B4-BE49-F238E27FC236}">
                <a16:creationId xmlns:a16="http://schemas.microsoft.com/office/drawing/2014/main" id="{693AA013-4D6F-4D6C-A225-3B5F34F5DB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367520" y="1143341"/>
            <a:ext cx="369869" cy="914400"/>
          </a:xfrm>
          <a:prstGeom prst="rect">
            <a:avLst/>
          </a:prstGeom>
        </p:spPr>
      </p:pic>
      <p:pic>
        <p:nvPicPr>
          <p:cNvPr id="64" name="Grafik 63">
            <a:extLst>
              <a:ext uri="{FF2B5EF4-FFF2-40B4-BE49-F238E27FC236}">
                <a16:creationId xmlns:a16="http://schemas.microsoft.com/office/drawing/2014/main" id="{3F2B39DC-2C8C-4E45-91C1-4926F3C1EF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4433611" y="1156626"/>
            <a:ext cx="493159" cy="914400"/>
          </a:xfrm>
          <a:prstGeom prst="rect">
            <a:avLst/>
          </a:prstGeom>
        </p:spPr>
      </p:pic>
      <p:pic>
        <p:nvPicPr>
          <p:cNvPr id="65" name="Grafik 64">
            <a:extLst>
              <a:ext uri="{FF2B5EF4-FFF2-40B4-BE49-F238E27FC236}">
                <a16:creationId xmlns:a16="http://schemas.microsoft.com/office/drawing/2014/main" id="{05F4EA67-8F14-413F-8037-0452D5B459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104817" y="1142310"/>
            <a:ext cx="493159" cy="914400"/>
          </a:xfrm>
          <a:prstGeom prst="rect">
            <a:avLst/>
          </a:prstGeom>
        </p:spPr>
      </p:pic>
      <p:sp>
        <p:nvSpPr>
          <p:cNvPr id="66" name="Textfeld 65">
            <a:extLst>
              <a:ext uri="{FF2B5EF4-FFF2-40B4-BE49-F238E27FC236}">
                <a16:creationId xmlns:a16="http://schemas.microsoft.com/office/drawing/2014/main" id="{868524A4-3620-428C-ACB4-2A1940DE4EE4}"/>
              </a:ext>
            </a:extLst>
          </p:cNvPr>
          <p:cNvSpPr txBox="1"/>
          <p:nvPr/>
        </p:nvSpPr>
        <p:spPr>
          <a:xfrm>
            <a:off x="9750272" y="2130894"/>
            <a:ext cx="533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3115A851-244A-4417-B015-D822CC17434C}"/>
              </a:ext>
            </a:extLst>
          </p:cNvPr>
          <p:cNvSpPr txBox="1"/>
          <p:nvPr/>
        </p:nvSpPr>
        <p:spPr>
          <a:xfrm>
            <a:off x="10011130" y="2130894"/>
            <a:ext cx="533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</a:p>
        </p:txBody>
      </p:sp>
      <p:sp>
        <p:nvSpPr>
          <p:cNvPr id="89" name="Textfeld 88">
            <a:extLst>
              <a:ext uri="{FF2B5EF4-FFF2-40B4-BE49-F238E27FC236}">
                <a16:creationId xmlns:a16="http://schemas.microsoft.com/office/drawing/2014/main" id="{6A5DAB90-6289-4A58-AE1E-3D9363EB0DAF}"/>
              </a:ext>
            </a:extLst>
          </p:cNvPr>
          <p:cNvSpPr txBox="1"/>
          <p:nvPr/>
        </p:nvSpPr>
        <p:spPr>
          <a:xfrm>
            <a:off x="6924089" y="2129392"/>
            <a:ext cx="533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90" name="Textfeld 89">
            <a:extLst>
              <a:ext uri="{FF2B5EF4-FFF2-40B4-BE49-F238E27FC236}">
                <a16:creationId xmlns:a16="http://schemas.microsoft.com/office/drawing/2014/main" id="{595489D5-75A9-4908-BDB1-38E98F4AE5E8}"/>
              </a:ext>
            </a:extLst>
          </p:cNvPr>
          <p:cNvSpPr txBox="1"/>
          <p:nvPr/>
        </p:nvSpPr>
        <p:spPr>
          <a:xfrm>
            <a:off x="7184947" y="2129392"/>
            <a:ext cx="533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E4E5F576-66AE-4D2C-885C-0328653AE030}"/>
              </a:ext>
            </a:extLst>
          </p:cNvPr>
          <p:cNvSpPr txBox="1"/>
          <p:nvPr/>
        </p:nvSpPr>
        <p:spPr>
          <a:xfrm>
            <a:off x="4026445" y="2129392"/>
            <a:ext cx="533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05562A76-1713-40E6-BFB5-63CC021AA19F}"/>
              </a:ext>
            </a:extLst>
          </p:cNvPr>
          <p:cNvSpPr txBox="1"/>
          <p:nvPr/>
        </p:nvSpPr>
        <p:spPr>
          <a:xfrm>
            <a:off x="4287303" y="2129392"/>
            <a:ext cx="533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39501AAD-E194-44B0-8637-3C5136F10F4A}"/>
              </a:ext>
            </a:extLst>
          </p:cNvPr>
          <p:cNvSpPr txBox="1"/>
          <p:nvPr/>
        </p:nvSpPr>
        <p:spPr>
          <a:xfrm>
            <a:off x="1173807" y="2122813"/>
            <a:ext cx="533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98" name="Textfeld 97">
            <a:extLst>
              <a:ext uri="{FF2B5EF4-FFF2-40B4-BE49-F238E27FC236}">
                <a16:creationId xmlns:a16="http://schemas.microsoft.com/office/drawing/2014/main" id="{EB312014-82DD-4F97-A8A4-C3B5322F7D70}"/>
              </a:ext>
            </a:extLst>
          </p:cNvPr>
          <p:cNvSpPr txBox="1"/>
          <p:nvPr/>
        </p:nvSpPr>
        <p:spPr>
          <a:xfrm>
            <a:off x="1434665" y="2122813"/>
            <a:ext cx="533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4B7BAA4-0E9E-447F-8F5E-9464406FC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70B6-D8FE-46DD-A866-93C5CC603F00}" type="slidenum">
              <a:rPr lang="de-DE" smtClean="0"/>
              <a:t>7</a:t>
            </a:fld>
            <a:endParaRPr lang="de-DE"/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C0F3927B-94FE-40CF-8A98-52D428711C4F}"/>
              </a:ext>
            </a:extLst>
          </p:cNvPr>
          <p:cNvSpPr txBox="1"/>
          <p:nvPr/>
        </p:nvSpPr>
        <p:spPr>
          <a:xfrm>
            <a:off x="797321" y="4231842"/>
            <a:ext cx="69400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Schreiben Sie m für männlich und w für weiblich auf die Karte.</a:t>
            </a:r>
          </a:p>
        </p:txBody>
      </p:sp>
    </p:spTree>
    <p:extLst>
      <p:ext uri="{BB962C8B-B14F-4D97-AF65-F5344CB8AC3E}">
        <p14:creationId xmlns:p14="http://schemas.microsoft.com/office/powerpoint/2010/main" val="95718729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90" grpId="0"/>
      <p:bldP spid="94" grpId="0"/>
      <p:bldP spid="98" grpId="0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884868" y="-1971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12DBE4DC-671A-41C9-AF21-89CBB063872F}"/>
              </a:ext>
            </a:extLst>
          </p:cNvPr>
          <p:cNvGrpSpPr/>
          <p:nvPr/>
        </p:nvGrpSpPr>
        <p:grpSpPr>
          <a:xfrm>
            <a:off x="797321" y="2169000"/>
            <a:ext cx="1980000" cy="1260000"/>
            <a:chOff x="3660000" y="1295400"/>
            <a:chExt cx="1800000" cy="1008000"/>
          </a:xfrm>
          <a:solidFill>
            <a:srgbClr val="FFFF00"/>
          </a:solidFill>
        </p:grpSpPr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F0EE0145-4D3E-40E1-880B-4EC85C1CDC70}"/>
                </a:ext>
              </a:extLst>
            </p:cNvPr>
            <p:cNvSpPr/>
            <p:nvPr/>
          </p:nvSpPr>
          <p:spPr>
            <a:xfrm>
              <a:off x="3660000" y="1295400"/>
              <a:ext cx="1800000" cy="10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28" name="Gerader Verbinder 27">
              <a:extLst>
                <a:ext uri="{FF2B5EF4-FFF2-40B4-BE49-F238E27FC236}">
                  <a16:creationId xmlns:a16="http://schemas.microsoft.com/office/drawing/2014/main" id="{23895DA7-DBC0-4CCE-8D1B-1BF2285A758F}"/>
                </a:ext>
              </a:extLst>
            </p:cNvPr>
            <p:cNvCxnSpPr/>
            <p:nvPr/>
          </p:nvCxnSpPr>
          <p:spPr>
            <a:xfrm>
              <a:off x="3660000" y="1547818"/>
              <a:ext cx="1800000" cy="0"/>
            </a:xfrm>
            <a:prstGeom prst="line">
              <a:avLst/>
            </a:prstGeom>
            <a:grp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Gerader Verbinder 28">
              <a:extLst>
                <a:ext uri="{FF2B5EF4-FFF2-40B4-BE49-F238E27FC236}">
                  <a16:creationId xmlns:a16="http://schemas.microsoft.com/office/drawing/2014/main" id="{6F68A938-F357-49A3-9E61-BCD78BF08F03}"/>
                </a:ext>
              </a:extLst>
            </p:cNvPr>
            <p:cNvCxnSpPr/>
            <p:nvPr/>
          </p:nvCxnSpPr>
          <p:spPr>
            <a:xfrm>
              <a:off x="3660000" y="168116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Gerader Verbinder 29">
              <a:extLst>
                <a:ext uri="{FF2B5EF4-FFF2-40B4-BE49-F238E27FC236}">
                  <a16:creationId xmlns:a16="http://schemas.microsoft.com/office/drawing/2014/main" id="{19924A4F-979C-47EC-9EF5-36E6ED4FB051}"/>
                </a:ext>
              </a:extLst>
            </p:cNvPr>
            <p:cNvCxnSpPr/>
            <p:nvPr/>
          </p:nvCxnSpPr>
          <p:spPr>
            <a:xfrm>
              <a:off x="3660000" y="1800225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1AAF76D7-A795-41C4-BF83-0388F2F4783D}"/>
                </a:ext>
              </a:extLst>
            </p:cNvPr>
            <p:cNvCxnSpPr/>
            <p:nvPr/>
          </p:nvCxnSpPr>
          <p:spPr>
            <a:xfrm>
              <a:off x="3660000" y="193357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Gerader Verbinder 31">
              <a:extLst>
                <a:ext uri="{FF2B5EF4-FFF2-40B4-BE49-F238E27FC236}">
                  <a16:creationId xmlns:a16="http://schemas.microsoft.com/office/drawing/2014/main" id="{CFA4116F-1F2D-4E64-8584-7370CCCBF6D9}"/>
                </a:ext>
              </a:extLst>
            </p:cNvPr>
            <p:cNvCxnSpPr/>
            <p:nvPr/>
          </p:nvCxnSpPr>
          <p:spPr>
            <a:xfrm>
              <a:off x="3660000" y="2062164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Gerader Verbinder 32">
              <a:extLst>
                <a:ext uri="{FF2B5EF4-FFF2-40B4-BE49-F238E27FC236}">
                  <a16:creationId xmlns:a16="http://schemas.microsoft.com/office/drawing/2014/main" id="{E733C61B-E1F7-434F-B668-0C5CAF802E8B}"/>
                </a:ext>
              </a:extLst>
            </p:cNvPr>
            <p:cNvCxnSpPr/>
            <p:nvPr/>
          </p:nvCxnSpPr>
          <p:spPr>
            <a:xfrm>
              <a:off x="3660000" y="2190749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35" name="Grafik 34">
            <a:extLst>
              <a:ext uri="{FF2B5EF4-FFF2-40B4-BE49-F238E27FC236}">
                <a16:creationId xmlns:a16="http://schemas.microsoft.com/office/drawing/2014/main" id="{9A698B45-CB42-4890-A73B-581C25F675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20715" y="1157657"/>
            <a:ext cx="369869" cy="914400"/>
          </a:xfrm>
          <a:prstGeom prst="rect">
            <a:avLst/>
          </a:prstGeom>
        </p:spPr>
      </p:pic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9B66F6D3-0B0A-4CE6-AE79-E5A2DA3291FB}"/>
              </a:ext>
            </a:extLst>
          </p:cNvPr>
          <p:cNvGrpSpPr/>
          <p:nvPr/>
        </p:nvGrpSpPr>
        <p:grpSpPr>
          <a:xfrm>
            <a:off x="3671861" y="2167969"/>
            <a:ext cx="1980000" cy="1260000"/>
            <a:chOff x="3660000" y="1295400"/>
            <a:chExt cx="1800000" cy="1008000"/>
          </a:xfrm>
          <a:solidFill>
            <a:srgbClr val="FFFF00"/>
          </a:solidFill>
        </p:grpSpPr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425E4635-A3A2-4F6C-ADAE-81037EDA3358}"/>
                </a:ext>
              </a:extLst>
            </p:cNvPr>
            <p:cNvSpPr/>
            <p:nvPr/>
          </p:nvSpPr>
          <p:spPr>
            <a:xfrm>
              <a:off x="3660000" y="1295400"/>
              <a:ext cx="1800000" cy="10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38" name="Gerader Verbinder 37">
              <a:extLst>
                <a:ext uri="{FF2B5EF4-FFF2-40B4-BE49-F238E27FC236}">
                  <a16:creationId xmlns:a16="http://schemas.microsoft.com/office/drawing/2014/main" id="{60601E9F-0B0F-4022-A344-E6374AA20DF0}"/>
                </a:ext>
              </a:extLst>
            </p:cNvPr>
            <p:cNvCxnSpPr/>
            <p:nvPr/>
          </p:nvCxnSpPr>
          <p:spPr>
            <a:xfrm>
              <a:off x="3660000" y="1547818"/>
              <a:ext cx="1800000" cy="0"/>
            </a:xfrm>
            <a:prstGeom prst="line">
              <a:avLst/>
            </a:prstGeom>
            <a:grp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Gerader Verbinder 38">
              <a:extLst>
                <a:ext uri="{FF2B5EF4-FFF2-40B4-BE49-F238E27FC236}">
                  <a16:creationId xmlns:a16="http://schemas.microsoft.com/office/drawing/2014/main" id="{AA07E429-88C8-4CB5-BA07-449CE70E4CD5}"/>
                </a:ext>
              </a:extLst>
            </p:cNvPr>
            <p:cNvCxnSpPr/>
            <p:nvPr/>
          </p:nvCxnSpPr>
          <p:spPr>
            <a:xfrm>
              <a:off x="3660000" y="168116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Gerader Verbinder 39">
              <a:extLst>
                <a:ext uri="{FF2B5EF4-FFF2-40B4-BE49-F238E27FC236}">
                  <a16:creationId xmlns:a16="http://schemas.microsoft.com/office/drawing/2014/main" id="{D4E97D46-0446-4A47-A459-DD993AA39E44}"/>
                </a:ext>
              </a:extLst>
            </p:cNvPr>
            <p:cNvCxnSpPr/>
            <p:nvPr/>
          </p:nvCxnSpPr>
          <p:spPr>
            <a:xfrm>
              <a:off x="3660000" y="1800225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Gerader Verbinder 40">
              <a:extLst>
                <a:ext uri="{FF2B5EF4-FFF2-40B4-BE49-F238E27FC236}">
                  <a16:creationId xmlns:a16="http://schemas.microsoft.com/office/drawing/2014/main" id="{05900E5F-E96D-4E28-BC4D-C73C6A656262}"/>
                </a:ext>
              </a:extLst>
            </p:cNvPr>
            <p:cNvCxnSpPr/>
            <p:nvPr/>
          </p:nvCxnSpPr>
          <p:spPr>
            <a:xfrm>
              <a:off x="3660000" y="193357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Gerader Verbinder 41">
              <a:extLst>
                <a:ext uri="{FF2B5EF4-FFF2-40B4-BE49-F238E27FC236}">
                  <a16:creationId xmlns:a16="http://schemas.microsoft.com/office/drawing/2014/main" id="{B3868EF7-2AE2-4D1C-9A92-D5140C21B42A}"/>
                </a:ext>
              </a:extLst>
            </p:cNvPr>
            <p:cNvCxnSpPr/>
            <p:nvPr/>
          </p:nvCxnSpPr>
          <p:spPr>
            <a:xfrm>
              <a:off x="3660000" y="2062164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Gerader Verbinder 42">
              <a:extLst>
                <a:ext uri="{FF2B5EF4-FFF2-40B4-BE49-F238E27FC236}">
                  <a16:creationId xmlns:a16="http://schemas.microsoft.com/office/drawing/2014/main" id="{A049DFA5-BFA3-4579-9B95-8D763BA50CEF}"/>
                </a:ext>
              </a:extLst>
            </p:cNvPr>
            <p:cNvCxnSpPr/>
            <p:nvPr/>
          </p:nvCxnSpPr>
          <p:spPr>
            <a:xfrm>
              <a:off x="3660000" y="2190749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02A4AE14-000A-4F6E-B5BE-E3FBDA1E4ACB}"/>
              </a:ext>
            </a:extLst>
          </p:cNvPr>
          <p:cNvGrpSpPr/>
          <p:nvPr/>
        </p:nvGrpSpPr>
        <p:grpSpPr>
          <a:xfrm>
            <a:off x="6525794" y="2154684"/>
            <a:ext cx="1980000" cy="1260000"/>
            <a:chOff x="3660000" y="1295400"/>
            <a:chExt cx="1800000" cy="1008000"/>
          </a:xfrm>
          <a:solidFill>
            <a:srgbClr val="FFFF00"/>
          </a:solidFill>
        </p:grpSpPr>
        <p:sp>
          <p:nvSpPr>
            <p:cNvPr id="46" name="Rechteck 45">
              <a:extLst>
                <a:ext uri="{FF2B5EF4-FFF2-40B4-BE49-F238E27FC236}">
                  <a16:creationId xmlns:a16="http://schemas.microsoft.com/office/drawing/2014/main" id="{BF3EE8DA-B74F-44BD-94ED-45DA59A9D357}"/>
                </a:ext>
              </a:extLst>
            </p:cNvPr>
            <p:cNvSpPr/>
            <p:nvPr/>
          </p:nvSpPr>
          <p:spPr>
            <a:xfrm>
              <a:off x="3660000" y="1295400"/>
              <a:ext cx="1800000" cy="10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47" name="Gerader Verbinder 46">
              <a:extLst>
                <a:ext uri="{FF2B5EF4-FFF2-40B4-BE49-F238E27FC236}">
                  <a16:creationId xmlns:a16="http://schemas.microsoft.com/office/drawing/2014/main" id="{726B335B-D3D7-4B67-9836-F1F53C72634A}"/>
                </a:ext>
              </a:extLst>
            </p:cNvPr>
            <p:cNvCxnSpPr/>
            <p:nvPr/>
          </p:nvCxnSpPr>
          <p:spPr>
            <a:xfrm>
              <a:off x="3660000" y="1547818"/>
              <a:ext cx="1800000" cy="0"/>
            </a:xfrm>
            <a:prstGeom prst="line">
              <a:avLst/>
            </a:prstGeom>
            <a:grp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Gerader Verbinder 47">
              <a:extLst>
                <a:ext uri="{FF2B5EF4-FFF2-40B4-BE49-F238E27FC236}">
                  <a16:creationId xmlns:a16="http://schemas.microsoft.com/office/drawing/2014/main" id="{0A143DD6-C862-4C53-B85A-C3BD7D20B8CD}"/>
                </a:ext>
              </a:extLst>
            </p:cNvPr>
            <p:cNvCxnSpPr/>
            <p:nvPr/>
          </p:nvCxnSpPr>
          <p:spPr>
            <a:xfrm>
              <a:off x="3660000" y="168116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Gerader Verbinder 48">
              <a:extLst>
                <a:ext uri="{FF2B5EF4-FFF2-40B4-BE49-F238E27FC236}">
                  <a16:creationId xmlns:a16="http://schemas.microsoft.com/office/drawing/2014/main" id="{A3E4CC56-51AA-42FC-96D1-2B66057666F8}"/>
                </a:ext>
              </a:extLst>
            </p:cNvPr>
            <p:cNvCxnSpPr/>
            <p:nvPr/>
          </p:nvCxnSpPr>
          <p:spPr>
            <a:xfrm>
              <a:off x="3660000" y="1800225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Gerader Verbinder 49">
              <a:extLst>
                <a:ext uri="{FF2B5EF4-FFF2-40B4-BE49-F238E27FC236}">
                  <a16:creationId xmlns:a16="http://schemas.microsoft.com/office/drawing/2014/main" id="{0B4C5A46-99BD-4C75-B8F7-6AD343E98461}"/>
                </a:ext>
              </a:extLst>
            </p:cNvPr>
            <p:cNvCxnSpPr/>
            <p:nvPr/>
          </p:nvCxnSpPr>
          <p:spPr>
            <a:xfrm>
              <a:off x="3660000" y="193357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Gerader Verbinder 50">
              <a:extLst>
                <a:ext uri="{FF2B5EF4-FFF2-40B4-BE49-F238E27FC236}">
                  <a16:creationId xmlns:a16="http://schemas.microsoft.com/office/drawing/2014/main" id="{6F1D2181-FF13-4C88-8F85-7D4713C83703}"/>
                </a:ext>
              </a:extLst>
            </p:cNvPr>
            <p:cNvCxnSpPr/>
            <p:nvPr/>
          </p:nvCxnSpPr>
          <p:spPr>
            <a:xfrm>
              <a:off x="3660000" y="2062164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Gerader Verbinder 51">
              <a:extLst>
                <a:ext uri="{FF2B5EF4-FFF2-40B4-BE49-F238E27FC236}">
                  <a16:creationId xmlns:a16="http://schemas.microsoft.com/office/drawing/2014/main" id="{257DEFC9-1F07-4FE1-AE96-4B297A2563A5}"/>
                </a:ext>
              </a:extLst>
            </p:cNvPr>
            <p:cNvCxnSpPr/>
            <p:nvPr/>
          </p:nvCxnSpPr>
          <p:spPr>
            <a:xfrm>
              <a:off x="3660000" y="2190749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4" name="Gruppieren 53">
            <a:extLst>
              <a:ext uri="{FF2B5EF4-FFF2-40B4-BE49-F238E27FC236}">
                <a16:creationId xmlns:a16="http://schemas.microsoft.com/office/drawing/2014/main" id="{F4E4BE83-A7FA-4669-AA35-555F6CB6E1AC}"/>
              </a:ext>
            </a:extLst>
          </p:cNvPr>
          <p:cNvGrpSpPr/>
          <p:nvPr/>
        </p:nvGrpSpPr>
        <p:grpSpPr>
          <a:xfrm>
            <a:off x="9361397" y="2154684"/>
            <a:ext cx="1980000" cy="1260000"/>
            <a:chOff x="3660000" y="1295400"/>
            <a:chExt cx="1800000" cy="1008000"/>
          </a:xfrm>
          <a:solidFill>
            <a:srgbClr val="FFFF00"/>
          </a:solidFill>
        </p:grpSpPr>
        <p:sp>
          <p:nvSpPr>
            <p:cNvPr id="55" name="Rechteck 54">
              <a:extLst>
                <a:ext uri="{FF2B5EF4-FFF2-40B4-BE49-F238E27FC236}">
                  <a16:creationId xmlns:a16="http://schemas.microsoft.com/office/drawing/2014/main" id="{A8375F6B-C182-4ABE-AA75-2C4210E56242}"/>
                </a:ext>
              </a:extLst>
            </p:cNvPr>
            <p:cNvSpPr/>
            <p:nvPr/>
          </p:nvSpPr>
          <p:spPr>
            <a:xfrm>
              <a:off x="3660000" y="1295400"/>
              <a:ext cx="1800000" cy="10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56" name="Gerader Verbinder 55">
              <a:extLst>
                <a:ext uri="{FF2B5EF4-FFF2-40B4-BE49-F238E27FC236}">
                  <a16:creationId xmlns:a16="http://schemas.microsoft.com/office/drawing/2014/main" id="{0CB38EB4-41B1-4CC1-969A-DB660AE7C4DF}"/>
                </a:ext>
              </a:extLst>
            </p:cNvPr>
            <p:cNvCxnSpPr/>
            <p:nvPr/>
          </p:nvCxnSpPr>
          <p:spPr>
            <a:xfrm>
              <a:off x="3660000" y="1547818"/>
              <a:ext cx="1800000" cy="0"/>
            </a:xfrm>
            <a:prstGeom prst="line">
              <a:avLst/>
            </a:prstGeom>
            <a:grp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Gerader Verbinder 56">
              <a:extLst>
                <a:ext uri="{FF2B5EF4-FFF2-40B4-BE49-F238E27FC236}">
                  <a16:creationId xmlns:a16="http://schemas.microsoft.com/office/drawing/2014/main" id="{C47CFD3E-EF77-411B-BE5C-D113CC422036}"/>
                </a:ext>
              </a:extLst>
            </p:cNvPr>
            <p:cNvCxnSpPr/>
            <p:nvPr/>
          </p:nvCxnSpPr>
          <p:spPr>
            <a:xfrm>
              <a:off x="3660000" y="168116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Gerader Verbinder 57">
              <a:extLst>
                <a:ext uri="{FF2B5EF4-FFF2-40B4-BE49-F238E27FC236}">
                  <a16:creationId xmlns:a16="http://schemas.microsoft.com/office/drawing/2014/main" id="{78CF84DB-A6EF-4607-AB29-C62EE98A6D0F}"/>
                </a:ext>
              </a:extLst>
            </p:cNvPr>
            <p:cNvCxnSpPr/>
            <p:nvPr/>
          </p:nvCxnSpPr>
          <p:spPr>
            <a:xfrm>
              <a:off x="3660000" y="1800225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Gerader Verbinder 58">
              <a:extLst>
                <a:ext uri="{FF2B5EF4-FFF2-40B4-BE49-F238E27FC236}">
                  <a16:creationId xmlns:a16="http://schemas.microsoft.com/office/drawing/2014/main" id="{6754DA9B-DDE5-4A24-BCEA-A46D12EBF13F}"/>
                </a:ext>
              </a:extLst>
            </p:cNvPr>
            <p:cNvCxnSpPr/>
            <p:nvPr/>
          </p:nvCxnSpPr>
          <p:spPr>
            <a:xfrm>
              <a:off x="3660000" y="193357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Gerader Verbinder 59">
              <a:extLst>
                <a:ext uri="{FF2B5EF4-FFF2-40B4-BE49-F238E27FC236}">
                  <a16:creationId xmlns:a16="http://schemas.microsoft.com/office/drawing/2014/main" id="{ABAF4CBC-2524-4A4F-994F-27C9D98DB742}"/>
                </a:ext>
              </a:extLst>
            </p:cNvPr>
            <p:cNvCxnSpPr/>
            <p:nvPr/>
          </p:nvCxnSpPr>
          <p:spPr>
            <a:xfrm>
              <a:off x="3660000" y="2062164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Gerader Verbinder 60">
              <a:extLst>
                <a:ext uri="{FF2B5EF4-FFF2-40B4-BE49-F238E27FC236}">
                  <a16:creationId xmlns:a16="http://schemas.microsoft.com/office/drawing/2014/main" id="{30B27317-4DC6-4A61-AE0B-0BE3CE92D921}"/>
                </a:ext>
              </a:extLst>
            </p:cNvPr>
            <p:cNvCxnSpPr/>
            <p:nvPr/>
          </p:nvCxnSpPr>
          <p:spPr>
            <a:xfrm>
              <a:off x="3660000" y="2190749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63" name="Grafik 62">
            <a:extLst>
              <a:ext uri="{FF2B5EF4-FFF2-40B4-BE49-F238E27FC236}">
                <a16:creationId xmlns:a16="http://schemas.microsoft.com/office/drawing/2014/main" id="{693AA013-4D6F-4D6C-A225-3B5F34F5DB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367520" y="1143341"/>
            <a:ext cx="369869" cy="914400"/>
          </a:xfrm>
          <a:prstGeom prst="rect">
            <a:avLst/>
          </a:prstGeom>
        </p:spPr>
      </p:pic>
      <p:pic>
        <p:nvPicPr>
          <p:cNvPr id="64" name="Grafik 63">
            <a:extLst>
              <a:ext uri="{FF2B5EF4-FFF2-40B4-BE49-F238E27FC236}">
                <a16:creationId xmlns:a16="http://schemas.microsoft.com/office/drawing/2014/main" id="{3F2B39DC-2C8C-4E45-91C1-4926F3C1EF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4433611" y="1156626"/>
            <a:ext cx="493159" cy="914400"/>
          </a:xfrm>
          <a:prstGeom prst="rect">
            <a:avLst/>
          </a:prstGeom>
        </p:spPr>
      </p:pic>
      <p:pic>
        <p:nvPicPr>
          <p:cNvPr id="65" name="Grafik 64">
            <a:extLst>
              <a:ext uri="{FF2B5EF4-FFF2-40B4-BE49-F238E27FC236}">
                <a16:creationId xmlns:a16="http://schemas.microsoft.com/office/drawing/2014/main" id="{05F4EA67-8F14-413F-8037-0452D5B459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104817" y="1142310"/>
            <a:ext cx="493159" cy="914400"/>
          </a:xfrm>
          <a:prstGeom prst="rect">
            <a:avLst/>
          </a:prstGeom>
        </p:spPr>
      </p:pic>
      <p:sp>
        <p:nvSpPr>
          <p:cNvPr id="66" name="Textfeld 65">
            <a:extLst>
              <a:ext uri="{FF2B5EF4-FFF2-40B4-BE49-F238E27FC236}">
                <a16:creationId xmlns:a16="http://schemas.microsoft.com/office/drawing/2014/main" id="{868524A4-3620-428C-ACB4-2A1940DE4EE4}"/>
              </a:ext>
            </a:extLst>
          </p:cNvPr>
          <p:cNvSpPr txBox="1"/>
          <p:nvPr/>
        </p:nvSpPr>
        <p:spPr>
          <a:xfrm>
            <a:off x="9750272" y="2130894"/>
            <a:ext cx="533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3115A851-244A-4417-B015-D822CC17434C}"/>
              </a:ext>
            </a:extLst>
          </p:cNvPr>
          <p:cNvSpPr txBox="1"/>
          <p:nvPr/>
        </p:nvSpPr>
        <p:spPr>
          <a:xfrm>
            <a:off x="10011130" y="2130894"/>
            <a:ext cx="533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CBCDFC5B-7EA1-4063-9F96-2EB1E31B8D7E}"/>
              </a:ext>
            </a:extLst>
          </p:cNvPr>
          <p:cNvSpPr txBox="1"/>
          <p:nvPr/>
        </p:nvSpPr>
        <p:spPr>
          <a:xfrm>
            <a:off x="10208793" y="2138346"/>
            <a:ext cx="533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89" name="Textfeld 88">
            <a:extLst>
              <a:ext uri="{FF2B5EF4-FFF2-40B4-BE49-F238E27FC236}">
                <a16:creationId xmlns:a16="http://schemas.microsoft.com/office/drawing/2014/main" id="{6A5DAB90-6289-4A58-AE1E-3D9363EB0DAF}"/>
              </a:ext>
            </a:extLst>
          </p:cNvPr>
          <p:cNvSpPr txBox="1"/>
          <p:nvPr/>
        </p:nvSpPr>
        <p:spPr>
          <a:xfrm>
            <a:off x="6924089" y="2129392"/>
            <a:ext cx="533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90" name="Textfeld 89">
            <a:extLst>
              <a:ext uri="{FF2B5EF4-FFF2-40B4-BE49-F238E27FC236}">
                <a16:creationId xmlns:a16="http://schemas.microsoft.com/office/drawing/2014/main" id="{595489D5-75A9-4908-BDB1-38E98F4AE5E8}"/>
              </a:ext>
            </a:extLst>
          </p:cNvPr>
          <p:cNvSpPr txBox="1"/>
          <p:nvPr/>
        </p:nvSpPr>
        <p:spPr>
          <a:xfrm>
            <a:off x="7184947" y="2129392"/>
            <a:ext cx="533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</p:txBody>
      </p:sp>
      <p:sp>
        <p:nvSpPr>
          <p:cNvPr id="91" name="Textfeld 90">
            <a:extLst>
              <a:ext uri="{FF2B5EF4-FFF2-40B4-BE49-F238E27FC236}">
                <a16:creationId xmlns:a16="http://schemas.microsoft.com/office/drawing/2014/main" id="{52E4E78E-D8B0-4F3E-A690-460992362810}"/>
              </a:ext>
            </a:extLst>
          </p:cNvPr>
          <p:cNvSpPr txBox="1"/>
          <p:nvPr/>
        </p:nvSpPr>
        <p:spPr>
          <a:xfrm>
            <a:off x="7382610" y="2136844"/>
            <a:ext cx="533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E4E5F576-66AE-4D2C-885C-0328653AE030}"/>
              </a:ext>
            </a:extLst>
          </p:cNvPr>
          <p:cNvSpPr txBox="1"/>
          <p:nvPr/>
        </p:nvSpPr>
        <p:spPr>
          <a:xfrm>
            <a:off x="4026445" y="2129392"/>
            <a:ext cx="533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05562A76-1713-40E6-BFB5-63CC021AA19F}"/>
              </a:ext>
            </a:extLst>
          </p:cNvPr>
          <p:cNvSpPr txBox="1"/>
          <p:nvPr/>
        </p:nvSpPr>
        <p:spPr>
          <a:xfrm>
            <a:off x="4287303" y="2129392"/>
            <a:ext cx="533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6FB4C09D-6B76-4B87-96BE-7764B5824E8E}"/>
              </a:ext>
            </a:extLst>
          </p:cNvPr>
          <p:cNvSpPr txBox="1"/>
          <p:nvPr/>
        </p:nvSpPr>
        <p:spPr>
          <a:xfrm>
            <a:off x="4484966" y="2136844"/>
            <a:ext cx="533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39501AAD-E194-44B0-8637-3C5136F10F4A}"/>
              </a:ext>
            </a:extLst>
          </p:cNvPr>
          <p:cNvSpPr txBox="1"/>
          <p:nvPr/>
        </p:nvSpPr>
        <p:spPr>
          <a:xfrm>
            <a:off x="1173807" y="2122813"/>
            <a:ext cx="533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98" name="Textfeld 97">
            <a:extLst>
              <a:ext uri="{FF2B5EF4-FFF2-40B4-BE49-F238E27FC236}">
                <a16:creationId xmlns:a16="http://schemas.microsoft.com/office/drawing/2014/main" id="{EB312014-82DD-4F97-A8A4-C3B5322F7D70}"/>
              </a:ext>
            </a:extLst>
          </p:cNvPr>
          <p:cNvSpPr txBox="1"/>
          <p:nvPr/>
        </p:nvSpPr>
        <p:spPr>
          <a:xfrm>
            <a:off x="1434665" y="2122813"/>
            <a:ext cx="533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173471B4-17C7-4DC8-904B-0E7374083D02}"/>
              </a:ext>
            </a:extLst>
          </p:cNvPr>
          <p:cNvSpPr txBox="1"/>
          <p:nvPr/>
        </p:nvSpPr>
        <p:spPr>
          <a:xfrm>
            <a:off x="1632328" y="2130265"/>
            <a:ext cx="533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82CFDFF-F2B6-4318-9FA0-A3E5048C4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70B6-D8FE-46DD-A866-93C5CC603F00}" type="slidenum">
              <a:rPr lang="de-DE" smtClean="0"/>
              <a:t>8</a:t>
            </a:fld>
            <a:endParaRPr lang="de-DE"/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CF0B5066-1452-435F-8249-18CAC18F2DE0}"/>
              </a:ext>
            </a:extLst>
          </p:cNvPr>
          <p:cNvSpPr txBox="1"/>
          <p:nvPr/>
        </p:nvSpPr>
        <p:spPr>
          <a:xfrm>
            <a:off x="797321" y="4231842"/>
            <a:ext cx="69400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Schreiben Sie dann den Anfangsbuchstaben Ihrer Haarfarbe auf.</a:t>
            </a:r>
          </a:p>
        </p:txBody>
      </p:sp>
    </p:spTree>
    <p:extLst>
      <p:ext uri="{BB962C8B-B14F-4D97-AF65-F5344CB8AC3E}">
        <p14:creationId xmlns:p14="http://schemas.microsoft.com/office/powerpoint/2010/main" val="164767730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91" grpId="0"/>
      <p:bldP spid="95" grpId="0"/>
      <p:bldP spid="99" grpId="0"/>
      <p:bldP spid="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884868" y="-1971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12DBE4DC-671A-41C9-AF21-89CBB063872F}"/>
              </a:ext>
            </a:extLst>
          </p:cNvPr>
          <p:cNvGrpSpPr/>
          <p:nvPr/>
        </p:nvGrpSpPr>
        <p:grpSpPr>
          <a:xfrm>
            <a:off x="797321" y="2169000"/>
            <a:ext cx="1980000" cy="1260000"/>
            <a:chOff x="3660000" y="1295400"/>
            <a:chExt cx="1800000" cy="1008000"/>
          </a:xfrm>
          <a:solidFill>
            <a:srgbClr val="FFFF00"/>
          </a:solidFill>
        </p:grpSpPr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F0EE0145-4D3E-40E1-880B-4EC85C1CDC70}"/>
                </a:ext>
              </a:extLst>
            </p:cNvPr>
            <p:cNvSpPr/>
            <p:nvPr/>
          </p:nvSpPr>
          <p:spPr>
            <a:xfrm>
              <a:off x="3660000" y="1295400"/>
              <a:ext cx="1800000" cy="10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28" name="Gerader Verbinder 27">
              <a:extLst>
                <a:ext uri="{FF2B5EF4-FFF2-40B4-BE49-F238E27FC236}">
                  <a16:creationId xmlns:a16="http://schemas.microsoft.com/office/drawing/2014/main" id="{23895DA7-DBC0-4CCE-8D1B-1BF2285A758F}"/>
                </a:ext>
              </a:extLst>
            </p:cNvPr>
            <p:cNvCxnSpPr/>
            <p:nvPr/>
          </p:nvCxnSpPr>
          <p:spPr>
            <a:xfrm>
              <a:off x="3660000" y="1547818"/>
              <a:ext cx="1800000" cy="0"/>
            </a:xfrm>
            <a:prstGeom prst="line">
              <a:avLst/>
            </a:prstGeom>
            <a:grp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Gerader Verbinder 28">
              <a:extLst>
                <a:ext uri="{FF2B5EF4-FFF2-40B4-BE49-F238E27FC236}">
                  <a16:creationId xmlns:a16="http://schemas.microsoft.com/office/drawing/2014/main" id="{6F68A938-F357-49A3-9E61-BCD78BF08F03}"/>
                </a:ext>
              </a:extLst>
            </p:cNvPr>
            <p:cNvCxnSpPr/>
            <p:nvPr/>
          </p:nvCxnSpPr>
          <p:spPr>
            <a:xfrm>
              <a:off x="3660000" y="168116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Gerader Verbinder 29">
              <a:extLst>
                <a:ext uri="{FF2B5EF4-FFF2-40B4-BE49-F238E27FC236}">
                  <a16:creationId xmlns:a16="http://schemas.microsoft.com/office/drawing/2014/main" id="{19924A4F-979C-47EC-9EF5-36E6ED4FB051}"/>
                </a:ext>
              </a:extLst>
            </p:cNvPr>
            <p:cNvCxnSpPr/>
            <p:nvPr/>
          </p:nvCxnSpPr>
          <p:spPr>
            <a:xfrm>
              <a:off x="3660000" y="1800225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1AAF76D7-A795-41C4-BF83-0388F2F4783D}"/>
                </a:ext>
              </a:extLst>
            </p:cNvPr>
            <p:cNvCxnSpPr/>
            <p:nvPr/>
          </p:nvCxnSpPr>
          <p:spPr>
            <a:xfrm>
              <a:off x="3660000" y="193357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Gerader Verbinder 31">
              <a:extLst>
                <a:ext uri="{FF2B5EF4-FFF2-40B4-BE49-F238E27FC236}">
                  <a16:creationId xmlns:a16="http://schemas.microsoft.com/office/drawing/2014/main" id="{CFA4116F-1F2D-4E64-8584-7370CCCBF6D9}"/>
                </a:ext>
              </a:extLst>
            </p:cNvPr>
            <p:cNvCxnSpPr/>
            <p:nvPr/>
          </p:nvCxnSpPr>
          <p:spPr>
            <a:xfrm>
              <a:off x="3660000" y="2062164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Gerader Verbinder 32">
              <a:extLst>
                <a:ext uri="{FF2B5EF4-FFF2-40B4-BE49-F238E27FC236}">
                  <a16:creationId xmlns:a16="http://schemas.microsoft.com/office/drawing/2014/main" id="{E733C61B-E1F7-434F-B668-0C5CAF802E8B}"/>
                </a:ext>
              </a:extLst>
            </p:cNvPr>
            <p:cNvCxnSpPr/>
            <p:nvPr/>
          </p:nvCxnSpPr>
          <p:spPr>
            <a:xfrm>
              <a:off x="3660000" y="2190749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35" name="Grafik 34">
            <a:extLst>
              <a:ext uri="{FF2B5EF4-FFF2-40B4-BE49-F238E27FC236}">
                <a16:creationId xmlns:a16="http://schemas.microsoft.com/office/drawing/2014/main" id="{9A698B45-CB42-4890-A73B-581C25F675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20715" y="1157657"/>
            <a:ext cx="369869" cy="914400"/>
          </a:xfrm>
          <a:prstGeom prst="rect">
            <a:avLst/>
          </a:prstGeom>
        </p:spPr>
      </p:pic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9B66F6D3-0B0A-4CE6-AE79-E5A2DA3291FB}"/>
              </a:ext>
            </a:extLst>
          </p:cNvPr>
          <p:cNvGrpSpPr/>
          <p:nvPr/>
        </p:nvGrpSpPr>
        <p:grpSpPr>
          <a:xfrm>
            <a:off x="3671861" y="2167969"/>
            <a:ext cx="1980000" cy="1260000"/>
            <a:chOff x="3660000" y="1295400"/>
            <a:chExt cx="1800000" cy="1008000"/>
          </a:xfrm>
          <a:solidFill>
            <a:srgbClr val="FFFF00"/>
          </a:solidFill>
        </p:grpSpPr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425E4635-A3A2-4F6C-ADAE-81037EDA3358}"/>
                </a:ext>
              </a:extLst>
            </p:cNvPr>
            <p:cNvSpPr/>
            <p:nvPr/>
          </p:nvSpPr>
          <p:spPr>
            <a:xfrm>
              <a:off x="3660000" y="1295400"/>
              <a:ext cx="1800000" cy="10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38" name="Gerader Verbinder 37">
              <a:extLst>
                <a:ext uri="{FF2B5EF4-FFF2-40B4-BE49-F238E27FC236}">
                  <a16:creationId xmlns:a16="http://schemas.microsoft.com/office/drawing/2014/main" id="{60601E9F-0B0F-4022-A344-E6374AA20DF0}"/>
                </a:ext>
              </a:extLst>
            </p:cNvPr>
            <p:cNvCxnSpPr/>
            <p:nvPr/>
          </p:nvCxnSpPr>
          <p:spPr>
            <a:xfrm>
              <a:off x="3660000" y="1547818"/>
              <a:ext cx="1800000" cy="0"/>
            </a:xfrm>
            <a:prstGeom prst="line">
              <a:avLst/>
            </a:prstGeom>
            <a:grp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Gerader Verbinder 38">
              <a:extLst>
                <a:ext uri="{FF2B5EF4-FFF2-40B4-BE49-F238E27FC236}">
                  <a16:creationId xmlns:a16="http://schemas.microsoft.com/office/drawing/2014/main" id="{AA07E429-88C8-4CB5-BA07-449CE70E4CD5}"/>
                </a:ext>
              </a:extLst>
            </p:cNvPr>
            <p:cNvCxnSpPr/>
            <p:nvPr/>
          </p:nvCxnSpPr>
          <p:spPr>
            <a:xfrm>
              <a:off x="3660000" y="168116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Gerader Verbinder 39">
              <a:extLst>
                <a:ext uri="{FF2B5EF4-FFF2-40B4-BE49-F238E27FC236}">
                  <a16:creationId xmlns:a16="http://schemas.microsoft.com/office/drawing/2014/main" id="{D4E97D46-0446-4A47-A459-DD993AA39E44}"/>
                </a:ext>
              </a:extLst>
            </p:cNvPr>
            <p:cNvCxnSpPr/>
            <p:nvPr/>
          </p:nvCxnSpPr>
          <p:spPr>
            <a:xfrm>
              <a:off x="3660000" y="1800225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Gerader Verbinder 40">
              <a:extLst>
                <a:ext uri="{FF2B5EF4-FFF2-40B4-BE49-F238E27FC236}">
                  <a16:creationId xmlns:a16="http://schemas.microsoft.com/office/drawing/2014/main" id="{05900E5F-E96D-4E28-BC4D-C73C6A656262}"/>
                </a:ext>
              </a:extLst>
            </p:cNvPr>
            <p:cNvCxnSpPr/>
            <p:nvPr/>
          </p:nvCxnSpPr>
          <p:spPr>
            <a:xfrm>
              <a:off x="3660000" y="193357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Gerader Verbinder 41">
              <a:extLst>
                <a:ext uri="{FF2B5EF4-FFF2-40B4-BE49-F238E27FC236}">
                  <a16:creationId xmlns:a16="http://schemas.microsoft.com/office/drawing/2014/main" id="{B3868EF7-2AE2-4D1C-9A92-D5140C21B42A}"/>
                </a:ext>
              </a:extLst>
            </p:cNvPr>
            <p:cNvCxnSpPr/>
            <p:nvPr/>
          </p:nvCxnSpPr>
          <p:spPr>
            <a:xfrm>
              <a:off x="3660000" y="2062164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Gerader Verbinder 42">
              <a:extLst>
                <a:ext uri="{FF2B5EF4-FFF2-40B4-BE49-F238E27FC236}">
                  <a16:creationId xmlns:a16="http://schemas.microsoft.com/office/drawing/2014/main" id="{A049DFA5-BFA3-4579-9B95-8D763BA50CEF}"/>
                </a:ext>
              </a:extLst>
            </p:cNvPr>
            <p:cNvCxnSpPr/>
            <p:nvPr/>
          </p:nvCxnSpPr>
          <p:spPr>
            <a:xfrm>
              <a:off x="3660000" y="2190749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02A4AE14-000A-4F6E-B5BE-E3FBDA1E4ACB}"/>
              </a:ext>
            </a:extLst>
          </p:cNvPr>
          <p:cNvGrpSpPr/>
          <p:nvPr/>
        </p:nvGrpSpPr>
        <p:grpSpPr>
          <a:xfrm>
            <a:off x="6525794" y="2154684"/>
            <a:ext cx="1980000" cy="1260000"/>
            <a:chOff x="3660000" y="1295400"/>
            <a:chExt cx="1800000" cy="1008000"/>
          </a:xfrm>
          <a:solidFill>
            <a:srgbClr val="FFFF00"/>
          </a:solidFill>
        </p:grpSpPr>
        <p:sp>
          <p:nvSpPr>
            <p:cNvPr id="46" name="Rechteck 45">
              <a:extLst>
                <a:ext uri="{FF2B5EF4-FFF2-40B4-BE49-F238E27FC236}">
                  <a16:creationId xmlns:a16="http://schemas.microsoft.com/office/drawing/2014/main" id="{BF3EE8DA-B74F-44BD-94ED-45DA59A9D357}"/>
                </a:ext>
              </a:extLst>
            </p:cNvPr>
            <p:cNvSpPr/>
            <p:nvPr/>
          </p:nvSpPr>
          <p:spPr>
            <a:xfrm>
              <a:off x="3660000" y="1295400"/>
              <a:ext cx="1800000" cy="10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47" name="Gerader Verbinder 46">
              <a:extLst>
                <a:ext uri="{FF2B5EF4-FFF2-40B4-BE49-F238E27FC236}">
                  <a16:creationId xmlns:a16="http://schemas.microsoft.com/office/drawing/2014/main" id="{726B335B-D3D7-4B67-9836-F1F53C72634A}"/>
                </a:ext>
              </a:extLst>
            </p:cNvPr>
            <p:cNvCxnSpPr/>
            <p:nvPr/>
          </p:nvCxnSpPr>
          <p:spPr>
            <a:xfrm>
              <a:off x="3660000" y="1547818"/>
              <a:ext cx="1800000" cy="0"/>
            </a:xfrm>
            <a:prstGeom prst="line">
              <a:avLst/>
            </a:prstGeom>
            <a:grp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Gerader Verbinder 47">
              <a:extLst>
                <a:ext uri="{FF2B5EF4-FFF2-40B4-BE49-F238E27FC236}">
                  <a16:creationId xmlns:a16="http://schemas.microsoft.com/office/drawing/2014/main" id="{0A143DD6-C862-4C53-B85A-C3BD7D20B8CD}"/>
                </a:ext>
              </a:extLst>
            </p:cNvPr>
            <p:cNvCxnSpPr/>
            <p:nvPr/>
          </p:nvCxnSpPr>
          <p:spPr>
            <a:xfrm>
              <a:off x="3660000" y="168116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Gerader Verbinder 48">
              <a:extLst>
                <a:ext uri="{FF2B5EF4-FFF2-40B4-BE49-F238E27FC236}">
                  <a16:creationId xmlns:a16="http://schemas.microsoft.com/office/drawing/2014/main" id="{A3E4CC56-51AA-42FC-96D1-2B66057666F8}"/>
                </a:ext>
              </a:extLst>
            </p:cNvPr>
            <p:cNvCxnSpPr/>
            <p:nvPr/>
          </p:nvCxnSpPr>
          <p:spPr>
            <a:xfrm>
              <a:off x="3660000" y="1800225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Gerader Verbinder 49">
              <a:extLst>
                <a:ext uri="{FF2B5EF4-FFF2-40B4-BE49-F238E27FC236}">
                  <a16:creationId xmlns:a16="http://schemas.microsoft.com/office/drawing/2014/main" id="{0B4C5A46-99BD-4C75-B8F7-6AD343E98461}"/>
                </a:ext>
              </a:extLst>
            </p:cNvPr>
            <p:cNvCxnSpPr/>
            <p:nvPr/>
          </p:nvCxnSpPr>
          <p:spPr>
            <a:xfrm>
              <a:off x="3660000" y="193357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Gerader Verbinder 50">
              <a:extLst>
                <a:ext uri="{FF2B5EF4-FFF2-40B4-BE49-F238E27FC236}">
                  <a16:creationId xmlns:a16="http://schemas.microsoft.com/office/drawing/2014/main" id="{6F1D2181-FF13-4C88-8F85-7D4713C83703}"/>
                </a:ext>
              </a:extLst>
            </p:cNvPr>
            <p:cNvCxnSpPr/>
            <p:nvPr/>
          </p:nvCxnSpPr>
          <p:spPr>
            <a:xfrm>
              <a:off x="3660000" y="2062164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Gerader Verbinder 51">
              <a:extLst>
                <a:ext uri="{FF2B5EF4-FFF2-40B4-BE49-F238E27FC236}">
                  <a16:creationId xmlns:a16="http://schemas.microsoft.com/office/drawing/2014/main" id="{257DEFC9-1F07-4FE1-AE96-4B297A2563A5}"/>
                </a:ext>
              </a:extLst>
            </p:cNvPr>
            <p:cNvCxnSpPr/>
            <p:nvPr/>
          </p:nvCxnSpPr>
          <p:spPr>
            <a:xfrm>
              <a:off x="3660000" y="2190749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4" name="Gruppieren 53">
            <a:extLst>
              <a:ext uri="{FF2B5EF4-FFF2-40B4-BE49-F238E27FC236}">
                <a16:creationId xmlns:a16="http://schemas.microsoft.com/office/drawing/2014/main" id="{F4E4BE83-A7FA-4669-AA35-555F6CB6E1AC}"/>
              </a:ext>
            </a:extLst>
          </p:cNvPr>
          <p:cNvGrpSpPr/>
          <p:nvPr/>
        </p:nvGrpSpPr>
        <p:grpSpPr>
          <a:xfrm>
            <a:off x="9361397" y="2154684"/>
            <a:ext cx="1980000" cy="1260000"/>
            <a:chOff x="3660000" y="1295400"/>
            <a:chExt cx="1800000" cy="1008000"/>
          </a:xfrm>
          <a:solidFill>
            <a:srgbClr val="FFFF00"/>
          </a:solidFill>
        </p:grpSpPr>
        <p:sp>
          <p:nvSpPr>
            <p:cNvPr id="55" name="Rechteck 54">
              <a:extLst>
                <a:ext uri="{FF2B5EF4-FFF2-40B4-BE49-F238E27FC236}">
                  <a16:creationId xmlns:a16="http://schemas.microsoft.com/office/drawing/2014/main" id="{A8375F6B-C182-4ABE-AA75-2C4210E56242}"/>
                </a:ext>
              </a:extLst>
            </p:cNvPr>
            <p:cNvSpPr/>
            <p:nvPr/>
          </p:nvSpPr>
          <p:spPr>
            <a:xfrm>
              <a:off x="3660000" y="1295400"/>
              <a:ext cx="1800000" cy="10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56" name="Gerader Verbinder 55">
              <a:extLst>
                <a:ext uri="{FF2B5EF4-FFF2-40B4-BE49-F238E27FC236}">
                  <a16:creationId xmlns:a16="http://schemas.microsoft.com/office/drawing/2014/main" id="{0CB38EB4-41B1-4CC1-969A-DB660AE7C4DF}"/>
                </a:ext>
              </a:extLst>
            </p:cNvPr>
            <p:cNvCxnSpPr/>
            <p:nvPr/>
          </p:nvCxnSpPr>
          <p:spPr>
            <a:xfrm>
              <a:off x="3660000" y="1547818"/>
              <a:ext cx="1800000" cy="0"/>
            </a:xfrm>
            <a:prstGeom prst="line">
              <a:avLst/>
            </a:prstGeom>
            <a:grp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Gerader Verbinder 56">
              <a:extLst>
                <a:ext uri="{FF2B5EF4-FFF2-40B4-BE49-F238E27FC236}">
                  <a16:creationId xmlns:a16="http://schemas.microsoft.com/office/drawing/2014/main" id="{C47CFD3E-EF77-411B-BE5C-D113CC422036}"/>
                </a:ext>
              </a:extLst>
            </p:cNvPr>
            <p:cNvCxnSpPr/>
            <p:nvPr/>
          </p:nvCxnSpPr>
          <p:spPr>
            <a:xfrm>
              <a:off x="3660000" y="168116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Gerader Verbinder 57">
              <a:extLst>
                <a:ext uri="{FF2B5EF4-FFF2-40B4-BE49-F238E27FC236}">
                  <a16:creationId xmlns:a16="http://schemas.microsoft.com/office/drawing/2014/main" id="{78CF84DB-A6EF-4607-AB29-C62EE98A6D0F}"/>
                </a:ext>
              </a:extLst>
            </p:cNvPr>
            <p:cNvCxnSpPr/>
            <p:nvPr/>
          </p:nvCxnSpPr>
          <p:spPr>
            <a:xfrm>
              <a:off x="3660000" y="1800225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Gerader Verbinder 58">
              <a:extLst>
                <a:ext uri="{FF2B5EF4-FFF2-40B4-BE49-F238E27FC236}">
                  <a16:creationId xmlns:a16="http://schemas.microsoft.com/office/drawing/2014/main" id="{6754DA9B-DDE5-4A24-BCEA-A46D12EBF13F}"/>
                </a:ext>
              </a:extLst>
            </p:cNvPr>
            <p:cNvCxnSpPr/>
            <p:nvPr/>
          </p:nvCxnSpPr>
          <p:spPr>
            <a:xfrm>
              <a:off x="3660000" y="1933576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Gerader Verbinder 59">
              <a:extLst>
                <a:ext uri="{FF2B5EF4-FFF2-40B4-BE49-F238E27FC236}">
                  <a16:creationId xmlns:a16="http://schemas.microsoft.com/office/drawing/2014/main" id="{ABAF4CBC-2524-4A4F-994F-27C9D98DB742}"/>
                </a:ext>
              </a:extLst>
            </p:cNvPr>
            <p:cNvCxnSpPr/>
            <p:nvPr/>
          </p:nvCxnSpPr>
          <p:spPr>
            <a:xfrm>
              <a:off x="3660000" y="2062164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Gerader Verbinder 60">
              <a:extLst>
                <a:ext uri="{FF2B5EF4-FFF2-40B4-BE49-F238E27FC236}">
                  <a16:creationId xmlns:a16="http://schemas.microsoft.com/office/drawing/2014/main" id="{30B27317-4DC6-4A61-AE0B-0BE3CE92D921}"/>
                </a:ext>
              </a:extLst>
            </p:cNvPr>
            <p:cNvCxnSpPr/>
            <p:nvPr/>
          </p:nvCxnSpPr>
          <p:spPr>
            <a:xfrm>
              <a:off x="3660000" y="2190749"/>
              <a:ext cx="1800000" cy="0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63" name="Grafik 62">
            <a:extLst>
              <a:ext uri="{FF2B5EF4-FFF2-40B4-BE49-F238E27FC236}">
                <a16:creationId xmlns:a16="http://schemas.microsoft.com/office/drawing/2014/main" id="{693AA013-4D6F-4D6C-A225-3B5F34F5DB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367520" y="1143341"/>
            <a:ext cx="369869" cy="914400"/>
          </a:xfrm>
          <a:prstGeom prst="rect">
            <a:avLst/>
          </a:prstGeom>
        </p:spPr>
      </p:pic>
      <p:pic>
        <p:nvPicPr>
          <p:cNvPr id="64" name="Grafik 63">
            <a:extLst>
              <a:ext uri="{FF2B5EF4-FFF2-40B4-BE49-F238E27FC236}">
                <a16:creationId xmlns:a16="http://schemas.microsoft.com/office/drawing/2014/main" id="{3F2B39DC-2C8C-4E45-91C1-4926F3C1EF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4433611" y="1156626"/>
            <a:ext cx="493159" cy="914400"/>
          </a:xfrm>
          <a:prstGeom prst="rect">
            <a:avLst/>
          </a:prstGeom>
        </p:spPr>
      </p:pic>
      <p:pic>
        <p:nvPicPr>
          <p:cNvPr id="65" name="Grafik 64">
            <a:extLst>
              <a:ext uri="{FF2B5EF4-FFF2-40B4-BE49-F238E27FC236}">
                <a16:creationId xmlns:a16="http://schemas.microsoft.com/office/drawing/2014/main" id="{05F4EA67-8F14-413F-8037-0452D5B459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104817" y="1142310"/>
            <a:ext cx="493159" cy="914400"/>
          </a:xfrm>
          <a:prstGeom prst="rect">
            <a:avLst/>
          </a:prstGeom>
        </p:spPr>
      </p:pic>
      <p:sp>
        <p:nvSpPr>
          <p:cNvPr id="66" name="Textfeld 65">
            <a:extLst>
              <a:ext uri="{FF2B5EF4-FFF2-40B4-BE49-F238E27FC236}">
                <a16:creationId xmlns:a16="http://schemas.microsoft.com/office/drawing/2014/main" id="{868524A4-3620-428C-ACB4-2A1940DE4EE4}"/>
              </a:ext>
            </a:extLst>
          </p:cNvPr>
          <p:cNvSpPr txBox="1"/>
          <p:nvPr/>
        </p:nvSpPr>
        <p:spPr>
          <a:xfrm>
            <a:off x="9750272" y="2130894"/>
            <a:ext cx="533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3115A851-244A-4417-B015-D822CC17434C}"/>
              </a:ext>
            </a:extLst>
          </p:cNvPr>
          <p:cNvSpPr txBox="1"/>
          <p:nvPr/>
        </p:nvSpPr>
        <p:spPr>
          <a:xfrm>
            <a:off x="10011130" y="2130894"/>
            <a:ext cx="533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CBCDFC5B-7EA1-4063-9F96-2EB1E31B8D7E}"/>
              </a:ext>
            </a:extLst>
          </p:cNvPr>
          <p:cNvSpPr txBox="1"/>
          <p:nvPr/>
        </p:nvSpPr>
        <p:spPr>
          <a:xfrm>
            <a:off x="10208793" y="2138346"/>
            <a:ext cx="533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AD446D99-0BB6-4842-9A16-23BB45A42471}"/>
              </a:ext>
            </a:extLst>
          </p:cNvPr>
          <p:cNvSpPr txBox="1"/>
          <p:nvPr/>
        </p:nvSpPr>
        <p:spPr>
          <a:xfrm>
            <a:off x="10454923" y="2138446"/>
            <a:ext cx="533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</a:p>
        </p:txBody>
      </p:sp>
      <p:sp>
        <p:nvSpPr>
          <p:cNvPr id="89" name="Textfeld 88">
            <a:extLst>
              <a:ext uri="{FF2B5EF4-FFF2-40B4-BE49-F238E27FC236}">
                <a16:creationId xmlns:a16="http://schemas.microsoft.com/office/drawing/2014/main" id="{6A5DAB90-6289-4A58-AE1E-3D9363EB0DAF}"/>
              </a:ext>
            </a:extLst>
          </p:cNvPr>
          <p:cNvSpPr txBox="1"/>
          <p:nvPr/>
        </p:nvSpPr>
        <p:spPr>
          <a:xfrm>
            <a:off x="6924089" y="2129392"/>
            <a:ext cx="533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90" name="Textfeld 89">
            <a:extLst>
              <a:ext uri="{FF2B5EF4-FFF2-40B4-BE49-F238E27FC236}">
                <a16:creationId xmlns:a16="http://schemas.microsoft.com/office/drawing/2014/main" id="{595489D5-75A9-4908-BDB1-38E98F4AE5E8}"/>
              </a:ext>
            </a:extLst>
          </p:cNvPr>
          <p:cNvSpPr txBox="1"/>
          <p:nvPr/>
        </p:nvSpPr>
        <p:spPr>
          <a:xfrm>
            <a:off x="7184947" y="2129392"/>
            <a:ext cx="533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</p:txBody>
      </p:sp>
      <p:sp>
        <p:nvSpPr>
          <p:cNvPr id="91" name="Textfeld 90">
            <a:extLst>
              <a:ext uri="{FF2B5EF4-FFF2-40B4-BE49-F238E27FC236}">
                <a16:creationId xmlns:a16="http://schemas.microsoft.com/office/drawing/2014/main" id="{52E4E78E-D8B0-4F3E-A690-460992362810}"/>
              </a:ext>
            </a:extLst>
          </p:cNvPr>
          <p:cNvSpPr txBox="1"/>
          <p:nvPr/>
        </p:nvSpPr>
        <p:spPr>
          <a:xfrm>
            <a:off x="7382610" y="2136844"/>
            <a:ext cx="533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D0001857-6F42-493F-AF9F-937598E7D834}"/>
              </a:ext>
            </a:extLst>
          </p:cNvPr>
          <p:cNvSpPr txBox="1"/>
          <p:nvPr/>
        </p:nvSpPr>
        <p:spPr>
          <a:xfrm>
            <a:off x="7628740" y="2136944"/>
            <a:ext cx="533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46</a:t>
            </a:r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E4E5F576-66AE-4D2C-885C-0328653AE030}"/>
              </a:ext>
            </a:extLst>
          </p:cNvPr>
          <p:cNvSpPr txBox="1"/>
          <p:nvPr/>
        </p:nvSpPr>
        <p:spPr>
          <a:xfrm>
            <a:off x="4026445" y="2129392"/>
            <a:ext cx="533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05562A76-1713-40E6-BFB5-63CC021AA19F}"/>
              </a:ext>
            </a:extLst>
          </p:cNvPr>
          <p:cNvSpPr txBox="1"/>
          <p:nvPr/>
        </p:nvSpPr>
        <p:spPr>
          <a:xfrm>
            <a:off x="4287303" y="2129392"/>
            <a:ext cx="533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6FB4C09D-6B76-4B87-96BE-7764B5824E8E}"/>
              </a:ext>
            </a:extLst>
          </p:cNvPr>
          <p:cNvSpPr txBox="1"/>
          <p:nvPr/>
        </p:nvSpPr>
        <p:spPr>
          <a:xfrm>
            <a:off x="4484966" y="2136844"/>
            <a:ext cx="533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id="{51C9AD5D-CB01-4C9E-8516-F937F40B8148}"/>
              </a:ext>
            </a:extLst>
          </p:cNvPr>
          <p:cNvSpPr txBox="1"/>
          <p:nvPr/>
        </p:nvSpPr>
        <p:spPr>
          <a:xfrm>
            <a:off x="4731096" y="2136944"/>
            <a:ext cx="533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39501AAD-E194-44B0-8637-3C5136F10F4A}"/>
              </a:ext>
            </a:extLst>
          </p:cNvPr>
          <p:cNvSpPr txBox="1"/>
          <p:nvPr/>
        </p:nvSpPr>
        <p:spPr>
          <a:xfrm>
            <a:off x="1173807" y="2122813"/>
            <a:ext cx="533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98" name="Textfeld 97">
            <a:extLst>
              <a:ext uri="{FF2B5EF4-FFF2-40B4-BE49-F238E27FC236}">
                <a16:creationId xmlns:a16="http://schemas.microsoft.com/office/drawing/2014/main" id="{EB312014-82DD-4F97-A8A4-C3B5322F7D70}"/>
              </a:ext>
            </a:extLst>
          </p:cNvPr>
          <p:cNvSpPr txBox="1"/>
          <p:nvPr/>
        </p:nvSpPr>
        <p:spPr>
          <a:xfrm>
            <a:off x="1434665" y="2122813"/>
            <a:ext cx="533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173471B4-17C7-4DC8-904B-0E7374083D02}"/>
              </a:ext>
            </a:extLst>
          </p:cNvPr>
          <p:cNvSpPr txBox="1"/>
          <p:nvPr/>
        </p:nvSpPr>
        <p:spPr>
          <a:xfrm>
            <a:off x="1632328" y="2130265"/>
            <a:ext cx="533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00" name="Textfeld 99">
            <a:extLst>
              <a:ext uri="{FF2B5EF4-FFF2-40B4-BE49-F238E27FC236}">
                <a16:creationId xmlns:a16="http://schemas.microsoft.com/office/drawing/2014/main" id="{16DF0E6F-52EC-400D-9467-1B74E9CA1BFC}"/>
              </a:ext>
            </a:extLst>
          </p:cNvPr>
          <p:cNvSpPr txBox="1"/>
          <p:nvPr/>
        </p:nvSpPr>
        <p:spPr>
          <a:xfrm>
            <a:off x="1878458" y="2130365"/>
            <a:ext cx="533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82CFDFF-F2B6-4318-9FA0-A3E5048C4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70B6-D8FE-46DD-A866-93C5CC603F00}" type="slidenum">
              <a:rPr lang="de-DE" smtClean="0"/>
              <a:t>9</a:t>
            </a:fld>
            <a:endParaRPr lang="de-DE"/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DD397254-C587-4792-90E3-B1F3F220E5E4}"/>
              </a:ext>
            </a:extLst>
          </p:cNvPr>
          <p:cNvSpPr txBox="1"/>
          <p:nvPr/>
        </p:nvSpPr>
        <p:spPr>
          <a:xfrm>
            <a:off x="797321" y="4231842"/>
            <a:ext cx="69208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Schreiben Sie Ihre Schuhgröße auf.</a:t>
            </a:r>
          </a:p>
        </p:txBody>
      </p:sp>
    </p:spTree>
    <p:extLst>
      <p:ext uri="{BB962C8B-B14F-4D97-AF65-F5344CB8AC3E}">
        <p14:creationId xmlns:p14="http://schemas.microsoft.com/office/powerpoint/2010/main" val="21190188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92" grpId="0"/>
      <p:bldP spid="96" grpId="0"/>
      <p:bldP spid="100" grpId="0"/>
      <p:bldP spid="67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389</Words>
  <Application>Microsoft Office PowerPoint</Application>
  <PresentationFormat>Breitbild</PresentationFormat>
  <Paragraphs>172</Paragraphs>
  <Slides>19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David Wolfert</dc:creator>
  <cp:lastModifiedBy>David Wolfert</cp:lastModifiedBy>
  <cp:revision>79</cp:revision>
  <dcterms:created xsi:type="dcterms:W3CDTF">2021-01-26T18:23:48Z</dcterms:created>
  <dcterms:modified xsi:type="dcterms:W3CDTF">2021-05-11T13:42:36Z</dcterms:modified>
</cp:coreProperties>
</file>