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7" r:id="rId2"/>
    <p:sldId id="290" r:id="rId3"/>
    <p:sldId id="289" r:id="rId4"/>
    <p:sldId id="355" r:id="rId5"/>
    <p:sldId id="323" r:id="rId6"/>
    <p:sldId id="324" r:id="rId7"/>
    <p:sldId id="325" r:id="rId8"/>
    <p:sldId id="326" r:id="rId9"/>
    <p:sldId id="356" r:id="rId10"/>
    <p:sldId id="357" r:id="rId11"/>
    <p:sldId id="359" r:id="rId12"/>
    <p:sldId id="360" r:id="rId13"/>
    <p:sldId id="362" r:id="rId14"/>
    <p:sldId id="365" r:id="rId15"/>
    <p:sldId id="366" r:id="rId16"/>
    <p:sldId id="369" r:id="rId17"/>
    <p:sldId id="376" r:id="rId18"/>
    <p:sldId id="374" r:id="rId19"/>
    <p:sldId id="377" r:id="rId20"/>
    <p:sldId id="370" r:id="rId21"/>
    <p:sldId id="371" r:id="rId22"/>
    <p:sldId id="372" r:id="rId23"/>
    <p:sldId id="288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22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1548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308BE-9E32-4147-A047-59DB95475CA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3DE67-69E4-4CD9-A578-F134169818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31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B9E95-4693-499E-8CFF-AF091B1FC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5FD6DA-A61E-4C2B-B68A-6796D67EE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234A96-76DD-4629-9570-78535A77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2EC2-2853-464C-BFAD-1C9BC9694F99}" type="datetime1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91FA3A-9319-426F-834C-FB2636F6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5CBAAA-434D-43DF-80FA-20D16ECBC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6202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B61DA7-34AF-4909-B708-67432E96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A71EDD-92A5-487E-A897-F5DBF4ED2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714252-EA8B-4711-AED8-D4795CAAD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E363-B7E4-4873-9B68-98E6835DD880}" type="datetime1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E63C82-4414-4191-A644-26784AB5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B35736-6437-4816-B049-18FCD106D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6601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4F06BE8-4187-403B-89E4-EEFEF0311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76E7AF-F9F9-41D8-B78C-18DBE6386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5AC020-BB85-4143-AA98-2CA400948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00BE-BBA8-4DF9-93F9-7DA024C76371}" type="datetime1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F1402D-20B4-4B62-9976-51778872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AD1774-CE9B-49A5-B140-E8C0A87CE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7185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887A6-CC8D-4C69-A406-4ECD319CB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B6B0A2-8A24-4045-BC87-C799840E8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64B815-33E3-4298-9639-5324FE44C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80AC-375C-4D6B-AF1C-A41B2C66B985}" type="datetime1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CDE910-7638-4DB3-8046-2EF6AA081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CD235E-4D21-4BF9-8130-D8858F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2713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79024B-89AE-445C-993B-8D210FF60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286DFF-2E29-4904-A8E6-696D83B15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4EA633-25F9-4AB2-BA66-C80F7606C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2FC2-DE83-4712-AB33-A85071F52CDB}" type="datetime1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48FFA6-E871-48FC-8015-5D2354115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0BAF91-A12D-4D6A-9C81-638515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3439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E0C47-6286-4E87-9CA5-79DFF39DF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782212-96FF-4F1D-AA1E-0AE7B0354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54828A-E7EB-43B8-9A1D-787591E9A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35DB58-2229-4CFC-B31E-8D34C62EB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3765-830C-4465-8D8E-1B63C31F43D7}" type="datetime1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E5EAB6-0313-4EF7-90C5-128D7754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AA67A13-6281-4752-8C0F-E94C42B5C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0675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2A773E-EB6C-49B5-833A-03F1CA853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3F70707-D40B-44F2-A6A5-4C2B852FE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FA1D34-6513-43BA-B760-976F06577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A84C43B-AB00-4D35-8BE9-088BA9448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60F1BCF-23AC-49A9-A01D-5B411BE38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382664D-F87B-46D7-A4DD-17AFA14F7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3F6B-8B47-4614-80BF-B64B30313F97}" type="datetime1">
              <a:rPr lang="de-DE" smtClean="0"/>
              <a:t>11.05.2021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9AD8979-8516-477C-8363-F332E468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4787583-EB1D-425B-831E-9A90DDE9A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8386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82BF95-2A37-4204-B9A3-343A2B5AC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52D06E8-0D10-4FBE-8771-B83F9155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BE24-2D78-4198-B112-88B0907A565A}" type="datetime1">
              <a:rPr lang="de-DE" smtClean="0"/>
              <a:t>11.05.2021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D0E6D6-89D0-4281-A247-2E59FBDFB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1BDD76B-6A94-4D29-A101-59340284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3663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1C1EDE8-24C8-44B6-A1EF-90D885E5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F06B-648D-4686-BCCB-2891A51BC2EF}" type="datetime1">
              <a:rPr lang="de-DE" smtClean="0"/>
              <a:t>11.05.2021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30505E-EB51-4F92-B7EA-2529686C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1D847C-CFF4-4588-AE42-6173FF622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1965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0ED9D-2CA7-40CC-B80F-B8656FD5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B35879-6C64-4F5A-89CE-662A40E61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6AA8C0-E1B2-4B48-B842-0EEC41D67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D31F13-897C-4CDA-B85A-0C18BEC1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4F-1876-4471-8A06-FCF197F85CEB}" type="datetime1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538D70-E670-4EAD-A071-413169921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AAC2E8E-30D6-4A0D-A6FE-F2F190403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3869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B6C08B-8E8F-4294-8748-C7008D65C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C30D0C-6AAB-4333-BCE6-0AEA663866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22A6DA4-B750-48C5-8FD5-81F45C92D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F550F6-BB40-4C9A-9101-7431ED873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47AB-0F95-43E9-8105-502D5B12DD18}" type="datetime1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CA1A613-5B14-4A0A-BDA5-4904B568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9EC993D-689A-496F-9274-3B04DECC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1478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7D85B3B-1EE6-4254-922C-38C24A5BC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804493-0C05-427C-9B9C-B99011A35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7B843E-F015-4CD0-9686-EADC8BF77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B89B2-3D5F-4A91-9F02-C7BD252D7795}" type="datetime1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945E17-2939-49D5-A47B-02C7B63D6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1699FA-EC71-46F1-95E7-7F7BB2E50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70B6-D8FE-46DD-A866-93C5CC603F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85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3.svg"/><Relationship Id="rId3" Type="http://schemas.openxmlformats.org/officeDocument/2006/relationships/image" Target="../media/image15.svg"/><Relationship Id="rId7" Type="http://schemas.openxmlformats.org/officeDocument/2006/relationships/image" Target="../media/image5.svg"/><Relationship Id="rId12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svg"/><Relationship Id="rId5" Type="http://schemas.openxmlformats.org/officeDocument/2006/relationships/image" Target="../media/image17.svg"/><Relationship Id="rId10" Type="http://schemas.openxmlformats.org/officeDocument/2006/relationships/image" Target="../media/image6.png"/><Relationship Id="rId4" Type="http://schemas.openxmlformats.org/officeDocument/2006/relationships/image" Target="../media/image16.png"/><Relationship Id="rId9" Type="http://schemas.openxmlformats.org/officeDocument/2006/relationships/image" Target="../media/image3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7.svg"/><Relationship Id="rId3" Type="http://schemas.openxmlformats.org/officeDocument/2006/relationships/image" Target="../media/image7.svg"/><Relationship Id="rId7" Type="http://schemas.openxmlformats.org/officeDocument/2006/relationships/image" Target="../media/image5.sv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5.svg"/><Relationship Id="rId5" Type="http://schemas.openxmlformats.org/officeDocument/2006/relationships/image" Target="../media/image13.svg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image" Target="../media/image3.sv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21.svg"/><Relationship Id="rId3" Type="http://schemas.openxmlformats.org/officeDocument/2006/relationships/image" Target="../media/image11.svg"/><Relationship Id="rId7" Type="http://schemas.openxmlformats.org/officeDocument/2006/relationships/image" Target="../media/image5.sv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9.svg"/><Relationship Id="rId5" Type="http://schemas.openxmlformats.org/officeDocument/2006/relationships/image" Target="../media/image9.svg"/><Relationship Id="rId10" Type="http://schemas.openxmlformats.org/officeDocument/2006/relationships/image" Target="../media/image18.png"/><Relationship Id="rId4" Type="http://schemas.openxmlformats.org/officeDocument/2006/relationships/image" Target="../media/image8.png"/><Relationship Id="rId9" Type="http://schemas.openxmlformats.org/officeDocument/2006/relationships/image" Target="../media/image3.sv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9.sv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3.svg"/><Relationship Id="rId5" Type="http://schemas.openxmlformats.org/officeDocument/2006/relationships/image" Target="../media/image5.svg"/><Relationship Id="rId10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3.svg"/><Relationship Id="rId3" Type="http://schemas.openxmlformats.org/officeDocument/2006/relationships/image" Target="../media/image7.svg"/><Relationship Id="rId7" Type="http://schemas.openxmlformats.org/officeDocument/2006/relationships/image" Target="../media/image13.svg"/><Relationship Id="rId12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5.svg"/><Relationship Id="rId5" Type="http://schemas.openxmlformats.org/officeDocument/2006/relationships/image" Target="../media/image11.svg"/><Relationship Id="rId10" Type="http://schemas.openxmlformats.org/officeDocument/2006/relationships/image" Target="../media/image4.png"/><Relationship Id="rId4" Type="http://schemas.openxmlformats.org/officeDocument/2006/relationships/image" Target="../media/image10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49E4D5DE-D551-4706-A715-C9AF39371592}"/>
              </a:ext>
            </a:extLst>
          </p:cNvPr>
          <p:cNvSpPr txBox="1"/>
          <p:nvPr/>
        </p:nvSpPr>
        <p:spPr>
          <a:xfrm>
            <a:off x="1542913" y="1258351"/>
            <a:ext cx="5343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Das Bierdeckelspiel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EB1D401-1D5F-4771-B7CC-782D5E2FEE37}"/>
              </a:ext>
            </a:extLst>
          </p:cNvPr>
          <p:cNvSpPr txBox="1"/>
          <p:nvPr/>
        </p:nvSpPr>
        <p:spPr>
          <a:xfrm>
            <a:off x="1330928" y="2487867"/>
            <a:ext cx="6254096" cy="3271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Material: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Bierdeckel, Stifte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de-DE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Hinweis: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Spiel kann auch mit mehr oder weniger Bierdeckeln gespielt werden. Damit können Schwierigkeitsgrad und Zeitaufwand angepasst werden.</a:t>
            </a:r>
            <a:endParaRPr lang="de-DE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https://www.berufsvorbereitung.bayern.de/fileadmin/user_upload/berufsvorbereitung/logos/berufsvorbereitung.png">
            <a:extLst>
              <a:ext uri="{FF2B5EF4-FFF2-40B4-BE49-F238E27FC236}">
                <a16:creationId xmlns:a16="http://schemas.microsoft.com/office/drawing/2014/main" id="{65B5C9CB-FCF9-4E77-A2D2-BAF87520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119062"/>
            <a:ext cx="1788304" cy="90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9243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76753F9E-2CBC-4B92-B973-812C9D3284E7}"/>
              </a:ext>
            </a:extLst>
          </p:cNvPr>
          <p:cNvSpPr txBox="1"/>
          <p:nvPr/>
        </p:nvSpPr>
        <p:spPr>
          <a:xfrm>
            <a:off x="344391" y="4231842"/>
            <a:ext cx="6832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Jetzt beginnt das Spiel.</a:t>
            </a:r>
          </a:p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Beide Teams spielen gegeneinander. Es darf dabei nicht gesprochen werden. 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158C9BC8-CF3A-48A9-90CF-609791744F3C}"/>
              </a:ext>
            </a:extLst>
          </p:cNvPr>
          <p:cNvGrpSpPr/>
          <p:nvPr/>
        </p:nvGrpSpPr>
        <p:grpSpPr>
          <a:xfrm>
            <a:off x="11218288" y="2016981"/>
            <a:ext cx="362881" cy="360000"/>
            <a:chOff x="11220333" y="1930567"/>
            <a:chExt cx="362881" cy="360000"/>
          </a:xfrm>
        </p:grpSpPr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BD4CDAD9-7A67-4DD3-8295-4BBD044A33D6}"/>
                </a:ext>
              </a:extLst>
            </p:cNvPr>
            <p:cNvCxnSpPr>
              <a:cxnSpLocks/>
            </p:cNvCxnSpPr>
            <p:nvPr/>
          </p:nvCxnSpPr>
          <p:spPr>
            <a:xfrm>
              <a:off x="11223214" y="1930567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Sprechblase: rechteckig mit abgerundeten Ecken 7">
              <a:extLst>
                <a:ext uri="{FF2B5EF4-FFF2-40B4-BE49-F238E27FC236}">
                  <a16:creationId xmlns:a16="http://schemas.microsoft.com/office/drawing/2014/main" id="{73C0730A-722A-4132-BA91-72193DDB7803}"/>
                </a:ext>
              </a:extLst>
            </p:cNvPr>
            <p:cNvSpPr/>
            <p:nvPr/>
          </p:nvSpPr>
          <p:spPr>
            <a:xfrm>
              <a:off x="11220333" y="2000906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A5F494EE-0491-46C0-8CCB-122D7EE24747}"/>
              </a:ext>
            </a:extLst>
          </p:cNvPr>
          <p:cNvGrpSpPr/>
          <p:nvPr/>
        </p:nvGrpSpPr>
        <p:grpSpPr>
          <a:xfrm>
            <a:off x="10014768" y="54827"/>
            <a:ext cx="362881" cy="360000"/>
            <a:chOff x="10014768" y="35777"/>
            <a:chExt cx="362881" cy="360000"/>
          </a:xfrm>
        </p:grpSpPr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9DF0A7B5-0D89-4872-85B3-776B176A7F7C}"/>
                </a:ext>
              </a:extLst>
            </p:cNvPr>
            <p:cNvCxnSpPr>
              <a:cxnSpLocks/>
            </p:cNvCxnSpPr>
            <p:nvPr/>
          </p:nvCxnSpPr>
          <p:spPr>
            <a:xfrm>
              <a:off x="10017649" y="35777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Sprechblase: rechteckig mit abgerundeten Ecken 52">
              <a:extLst>
                <a:ext uri="{FF2B5EF4-FFF2-40B4-BE49-F238E27FC236}">
                  <a16:creationId xmlns:a16="http://schemas.microsoft.com/office/drawing/2014/main" id="{6F8253AE-7FF9-405F-9FD1-0D63ACD88513}"/>
                </a:ext>
              </a:extLst>
            </p:cNvPr>
            <p:cNvSpPr/>
            <p:nvPr/>
          </p:nvSpPr>
          <p:spPr>
            <a:xfrm>
              <a:off x="10014768" y="106116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53692D90-783F-41F1-994F-CC6A1039827C}"/>
              </a:ext>
            </a:extLst>
          </p:cNvPr>
          <p:cNvGrpSpPr/>
          <p:nvPr/>
        </p:nvGrpSpPr>
        <p:grpSpPr>
          <a:xfrm>
            <a:off x="11503189" y="110369"/>
            <a:ext cx="362881" cy="360000"/>
            <a:chOff x="11426989" y="15119"/>
            <a:chExt cx="362881" cy="360000"/>
          </a:xfrm>
        </p:grpSpPr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082BD357-7466-45E2-B20A-BF3A6D423C66}"/>
                </a:ext>
              </a:extLst>
            </p:cNvPr>
            <p:cNvCxnSpPr>
              <a:cxnSpLocks/>
            </p:cNvCxnSpPr>
            <p:nvPr/>
          </p:nvCxnSpPr>
          <p:spPr>
            <a:xfrm>
              <a:off x="11429870" y="15119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Sprechblase: rechteckig mit abgerundeten Ecken 54">
              <a:extLst>
                <a:ext uri="{FF2B5EF4-FFF2-40B4-BE49-F238E27FC236}">
                  <a16:creationId xmlns:a16="http://schemas.microsoft.com/office/drawing/2014/main" id="{6D24B3B7-D0C2-474F-B434-1F2CF40A78D5}"/>
                </a:ext>
              </a:extLst>
            </p:cNvPr>
            <p:cNvSpPr/>
            <p:nvPr/>
          </p:nvSpPr>
          <p:spPr>
            <a:xfrm>
              <a:off x="11426989" y="85458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FE5E0180-4FA5-4A57-9788-A2F7F2ADEA09}"/>
              </a:ext>
            </a:extLst>
          </p:cNvPr>
          <p:cNvGrpSpPr/>
          <p:nvPr/>
        </p:nvGrpSpPr>
        <p:grpSpPr>
          <a:xfrm>
            <a:off x="10835146" y="727997"/>
            <a:ext cx="362881" cy="360000"/>
            <a:chOff x="10770444" y="625574"/>
            <a:chExt cx="362881" cy="360000"/>
          </a:xfrm>
        </p:grpSpPr>
        <p:cxnSp>
          <p:nvCxnSpPr>
            <p:cNvPr id="56" name="Gerader Verbinder 55">
              <a:extLst>
                <a:ext uri="{FF2B5EF4-FFF2-40B4-BE49-F238E27FC236}">
                  <a16:creationId xmlns:a16="http://schemas.microsoft.com/office/drawing/2014/main" id="{9542F7EC-0482-4F8E-A7C0-9F0F84A7ECF8}"/>
                </a:ext>
              </a:extLst>
            </p:cNvPr>
            <p:cNvCxnSpPr>
              <a:cxnSpLocks/>
            </p:cNvCxnSpPr>
            <p:nvPr/>
          </p:nvCxnSpPr>
          <p:spPr>
            <a:xfrm>
              <a:off x="10773325" y="625574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Sprechblase: rechteckig mit abgerundeten Ecken 56">
              <a:extLst>
                <a:ext uri="{FF2B5EF4-FFF2-40B4-BE49-F238E27FC236}">
                  <a16:creationId xmlns:a16="http://schemas.microsoft.com/office/drawing/2014/main" id="{F0E076EB-9846-40DB-9904-345939A86947}"/>
                </a:ext>
              </a:extLst>
            </p:cNvPr>
            <p:cNvSpPr/>
            <p:nvPr/>
          </p:nvSpPr>
          <p:spPr>
            <a:xfrm>
              <a:off x="10770444" y="695913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6" name="Gruppieren 85">
            <a:extLst>
              <a:ext uri="{FF2B5EF4-FFF2-40B4-BE49-F238E27FC236}">
                <a16:creationId xmlns:a16="http://schemas.microsoft.com/office/drawing/2014/main" id="{B67748D8-2614-463C-8F3B-16C2127D25B5}"/>
              </a:ext>
            </a:extLst>
          </p:cNvPr>
          <p:cNvGrpSpPr/>
          <p:nvPr/>
        </p:nvGrpSpPr>
        <p:grpSpPr>
          <a:xfrm>
            <a:off x="8965132" y="265101"/>
            <a:ext cx="362881" cy="360000"/>
            <a:chOff x="8974657" y="207951"/>
            <a:chExt cx="362881" cy="360000"/>
          </a:xfrm>
        </p:grpSpPr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434D8E03-A402-429E-B714-AE596CAFA9C5}"/>
                </a:ext>
              </a:extLst>
            </p:cNvPr>
            <p:cNvCxnSpPr>
              <a:cxnSpLocks/>
            </p:cNvCxnSpPr>
            <p:nvPr/>
          </p:nvCxnSpPr>
          <p:spPr>
            <a:xfrm>
              <a:off x="8977538" y="207951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Sprechblase: rechteckig mit abgerundeten Ecken 58">
              <a:extLst>
                <a:ext uri="{FF2B5EF4-FFF2-40B4-BE49-F238E27FC236}">
                  <a16:creationId xmlns:a16="http://schemas.microsoft.com/office/drawing/2014/main" id="{3DE501B6-020A-4371-9FD6-344C0153D6DC}"/>
                </a:ext>
              </a:extLst>
            </p:cNvPr>
            <p:cNvSpPr/>
            <p:nvPr/>
          </p:nvSpPr>
          <p:spPr>
            <a:xfrm>
              <a:off x="8974657" y="278290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8A5A9017-774C-48B0-9224-5EFE1749B03D}"/>
              </a:ext>
            </a:extLst>
          </p:cNvPr>
          <p:cNvGrpSpPr/>
          <p:nvPr/>
        </p:nvGrpSpPr>
        <p:grpSpPr>
          <a:xfrm>
            <a:off x="3884845" y="81372"/>
            <a:ext cx="362881" cy="360000"/>
            <a:chOff x="3894370" y="62322"/>
            <a:chExt cx="362881" cy="360000"/>
          </a:xfrm>
        </p:grpSpPr>
        <p:cxnSp>
          <p:nvCxnSpPr>
            <p:cNvPr id="60" name="Gerader Verbinder 59">
              <a:extLst>
                <a:ext uri="{FF2B5EF4-FFF2-40B4-BE49-F238E27FC236}">
                  <a16:creationId xmlns:a16="http://schemas.microsoft.com/office/drawing/2014/main" id="{8F690AE1-AA2C-4E58-9B2A-DDB769846767}"/>
                </a:ext>
              </a:extLst>
            </p:cNvPr>
            <p:cNvCxnSpPr>
              <a:cxnSpLocks/>
            </p:cNvCxnSpPr>
            <p:nvPr/>
          </p:nvCxnSpPr>
          <p:spPr>
            <a:xfrm>
              <a:off x="3897251" y="62322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Sprechblase: rechteckig mit abgerundeten Ecken 60">
              <a:extLst>
                <a:ext uri="{FF2B5EF4-FFF2-40B4-BE49-F238E27FC236}">
                  <a16:creationId xmlns:a16="http://schemas.microsoft.com/office/drawing/2014/main" id="{B3FECD3E-4FF7-410C-A28D-9DCD938A7334}"/>
                </a:ext>
              </a:extLst>
            </p:cNvPr>
            <p:cNvSpPr/>
            <p:nvPr/>
          </p:nvSpPr>
          <p:spPr>
            <a:xfrm>
              <a:off x="3894370" y="132661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9" name="Gruppieren 88">
            <a:extLst>
              <a:ext uri="{FF2B5EF4-FFF2-40B4-BE49-F238E27FC236}">
                <a16:creationId xmlns:a16="http://schemas.microsoft.com/office/drawing/2014/main" id="{829A7781-9AE5-416C-83A0-6D1D8D846221}"/>
              </a:ext>
            </a:extLst>
          </p:cNvPr>
          <p:cNvGrpSpPr/>
          <p:nvPr/>
        </p:nvGrpSpPr>
        <p:grpSpPr>
          <a:xfrm>
            <a:off x="2911251" y="16982"/>
            <a:ext cx="362881" cy="360000"/>
            <a:chOff x="2911251" y="-40168"/>
            <a:chExt cx="362881" cy="360000"/>
          </a:xfrm>
        </p:grpSpPr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D6CBB0A2-B21F-41E1-A507-C4DF7FD0C9CF}"/>
                </a:ext>
              </a:extLst>
            </p:cNvPr>
            <p:cNvCxnSpPr>
              <a:cxnSpLocks/>
            </p:cNvCxnSpPr>
            <p:nvPr/>
          </p:nvCxnSpPr>
          <p:spPr>
            <a:xfrm>
              <a:off x="2914132" y="-40168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Sprechblase: rechteckig mit abgerundeten Ecken 63">
              <a:extLst>
                <a:ext uri="{FF2B5EF4-FFF2-40B4-BE49-F238E27FC236}">
                  <a16:creationId xmlns:a16="http://schemas.microsoft.com/office/drawing/2014/main" id="{2E5904D4-C0FB-4861-8906-57C684E9A090}"/>
                </a:ext>
              </a:extLst>
            </p:cNvPr>
            <p:cNvSpPr/>
            <p:nvPr/>
          </p:nvSpPr>
          <p:spPr>
            <a:xfrm>
              <a:off x="2911251" y="30171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0" name="Gruppieren 89">
            <a:extLst>
              <a:ext uri="{FF2B5EF4-FFF2-40B4-BE49-F238E27FC236}">
                <a16:creationId xmlns:a16="http://schemas.microsoft.com/office/drawing/2014/main" id="{A60E2863-324F-44DD-A8DC-6D9A9C97BBA8}"/>
              </a:ext>
            </a:extLst>
          </p:cNvPr>
          <p:cNvGrpSpPr/>
          <p:nvPr/>
        </p:nvGrpSpPr>
        <p:grpSpPr>
          <a:xfrm>
            <a:off x="1700060" y="20997"/>
            <a:ext cx="362881" cy="360000"/>
            <a:chOff x="1700060" y="-45678"/>
            <a:chExt cx="362881" cy="360000"/>
          </a:xfrm>
        </p:grpSpPr>
        <p:cxnSp>
          <p:nvCxnSpPr>
            <p:cNvPr id="65" name="Gerader Verbinder 64">
              <a:extLst>
                <a:ext uri="{FF2B5EF4-FFF2-40B4-BE49-F238E27FC236}">
                  <a16:creationId xmlns:a16="http://schemas.microsoft.com/office/drawing/2014/main" id="{BBB4D9EC-B50D-472B-AC79-D6B24B1234BB}"/>
                </a:ext>
              </a:extLst>
            </p:cNvPr>
            <p:cNvCxnSpPr>
              <a:cxnSpLocks/>
            </p:cNvCxnSpPr>
            <p:nvPr/>
          </p:nvCxnSpPr>
          <p:spPr>
            <a:xfrm>
              <a:off x="1702941" y="-45678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Sprechblase: rechteckig mit abgerundeten Ecken 65">
              <a:extLst>
                <a:ext uri="{FF2B5EF4-FFF2-40B4-BE49-F238E27FC236}">
                  <a16:creationId xmlns:a16="http://schemas.microsoft.com/office/drawing/2014/main" id="{12AF38A3-207B-491A-8B8F-0756CB58ED7E}"/>
                </a:ext>
              </a:extLst>
            </p:cNvPr>
            <p:cNvSpPr/>
            <p:nvPr/>
          </p:nvSpPr>
          <p:spPr>
            <a:xfrm>
              <a:off x="1700060" y="24661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02A00DB1-582F-4BBE-9F32-1161BF96A838}"/>
              </a:ext>
            </a:extLst>
          </p:cNvPr>
          <p:cNvGrpSpPr/>
          <p:nvPr/>
        </p:nvGrpSpPr>
        <p:grpSpPr>
          <a:xfrm>
            <a:off x="1649613" y="1774363"/>
            <a:ext cx="362881" cy="360000"/>
            <a:chOff x="1649613" y="1726738"/>
            <a:chExt cx="362881" cy="360000"/>
          </a:xfrm>
        </p:grpSpPr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0742245B-939D-4AC1-B673-000BABA4838B}"/>
                </a:ext>
              </a:extLst>
            </p:cNvPr>
            <p:cNvCxnSpPr>
              <a:cxnSpLocks/>
            </p:cNvCxnSpPr>
            <p:nvPr/>
          </p:nvCxnSpPr>
          <p:spPr>
            <a:xfrm>
              <a:off x="1652494" y="1726738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Sprechblase: rechteckig mit abgerundeten Ecken 69">
              <a:extLst>
                <a:ext uri="{FF2B5EF4-FFF2-40B4-BE49-F238E27FC236}">
                  <a16:creationId xmlns:a16="http://schemas.microsoft.com/office/drawing/2014/main" id="{D9CCA509-4B4E-4C3C-9408-C1E877B7003F}"/>
                </a:ext>
              </a:extLst>
            </p:cNvPr>
            <p:cNvSpPr/>
            <p:nvPr/>
          </p:nvSpPr>
          <p:spPr>
            <a:xfrm>
              <a:off x="1649613" y="1797077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1" name="Gruppieren 90">
            <a:extLst>
              <a:ext uri="{FF2B5EF4-FFF2-40B4-BE49-F238E27FC236}">
                <a16:creationId xmlns:a16="http://schemas.microsoft.com/office/drawing/2014/main" id="{FF9F8118-E2F4-45F0-8C06-EF235B411230}"/>
              </a:ext>
            </a:extLst>
          </p:cNvPr>
          <p:cNvGrpSpPr/>
          <p:nvPr/>
        </p:nvGrpSpPr>
        <p:grpSpPr>
          <a:xfrm>
            <a:off x="2401787" y="1027999"/>
            <a:ext cx="362881" cy="360000"/>
            <a:chOff x="2439488" y="1049052"/>
            <a:chExt cx="362881" cy="360000"/>
          </a:xfrm>
        </p:grpSpPr>
        <p:cxnSp>
          <p:nvCxnSpPr>
            <p:cNvPr id="74" name="Gerader Verbinder 73">
              <a:extLst>
                <a:ext uri="{FF2B5EF4-FFF2-40B4-BE49-F238E27FC236}">
                  <a16:creationId xmlns:a16="http://schemas.microsoft.com/office/drawing/2014/main" id="{BF910F99-D99E-49B6-B196-98688A84278E}"/>
                </a:ext>
              </a:extLst>
            </p:cNvPr>
            <p:cNvCxnSpPr>
              <a:cxnSpLocks/>
            </p:cNvCxnSpPr>
            <p:nvPr/>
          </p:nvCxnSpPr>
          <p:spPr>
            <a:xfrm>
              <a:off x="2442369" y="1049052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Sprechblase: rechteckig mit abgerundeten Ecken 74">
              <a:extLst>
                <a:ext uri="{FF2B5EF4-FFF2-40B4-BE49-F238E27FC236}">
                  <a16:creationId xmlns:a16="http://schemas.microsoft.com/office/drawing/2014/main" id="{2EE4CC77-86A9-42F6-9154-0A1A8C21F41A}"/>
                </a:ext>
              </a:extLst>
            </p:cNvPr>
            <p:cNvSpPr/>
            <p:nvPr/>
          </p:nvSpPr>
          <p:spPr>
            <a:xfrm>
              <a:off x="2439488" y="1119391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2E710B77-98B4-4A11-A8F8-61BAC8F1DA95}"/>
              </a:ext>
            </a:extLst>
          </p:cNvPr>
          <p:cNvGrpSpPr/>
          <p:nvPr/>
        </p:nvGrpSpPr>
        <p:grpSpPr>
          <a:xfrm>
            <a:off x="716731" y="2181027"/>
            <a:ext cx="362881" cy="360000"/>
            <a:chOff x="716731" y="2123877"/>
            <a:chExt cx="362881" cy="360000"/>
          </a:xfrm>
        </p:grpSpPr>
        <p:cxnSp>
          <p:nvCxnSpPr>
            <p:cNvPr id="76" name="Gerader Verbinder 75">
              <a:extLst>
                <a:ext uri="{FF2B5EF4-FFF2-40B4-BE49-F238E27FC236}">
                  <a16:creationId xmlns:a16="http://schemas.microsoft.com/office/drawing/2014/main" id="{0C22DC3B-332A-458D-A9B9-10BE40B6399F}"/>
                </a:ext>
              </a:extLst>
            </p:cNvPr>
            <p:cNvCxnSpPr>
              <a:cxnSpLocks/>
            </p:cNvCxnSpPr>
            <p:nvPr/>
          </p:nvCxnSpPr>
          <p:spPr>
            <a:xfrm>
              <a:off x="719612" y="2123877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Sprechblase: rechteckig mit abgerundeten Ecken 76">
              <a:extLst>
                <a:ext uri="{FF2B5EF4-FFF2-40B4-BE49-F238E27FC236}">
                  <a16:creationId xmlns:a16="http://schemas.microsoft.com/office/drawing/2014/main" id="{849AFBAE-5ED9-4CD3-A544-6042BC86BE64}"/>
                </a:ext>
              </a:extLst>
            </p:cNvPr>
            <p:cNvSpPr/>
            <p:nvPr/>
          </p:nvSpPr>
          <p:spPr>
            <a:xfrm>
              <a:off x="716731" y="2194216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2" name="Gruppieren 91">
            <a:extLst>
              <a:ext uri="{FF2B5EF4-FFF2-40B4-BE49-F238E27FC236}">
                <a16:creationId xmlns:a16="http://schemas.microsoft.com/office/drawing/2014/main" id="{890D575C-6B0F-4828-96B0-6D27DECF6AA4}"/>
              </a:ext>
            </a:extLst>
          </p:cNvPr>
          <p:cNvGrpSpPr/>
          <p:nvPr/>
        </p:nvGrpSpPr>
        <p:grpSpPr>
          <a:xfrm>
            <a:off x="2847704" y="2506336"/>
            <a:ext cx="362881" cy="360000"/>
            <a:chOff x="2828654" y="2439661"/>
            <a:chExt cx="362881" cy="360000"/>
          </a:xfrm>
        </p:grpSpPr>
        <p:cxnSp>
          <p:nvCxnSpPr>
            <p:cNvPr id="78" name="Gerader Verbinder 77">
              <a:extLst>
                <a:ext uri="{FF2B5EF4-FFF2-40B4-BE49-F238E27FC236}">
                  <a16:creationId xmlns:a16="http://schemas.microsoft.com/office/drawing/2014/main" id="{6FFE36CC-C2F8-4808-A046-755ABD850FCB}"/>
                </a:ext>
              </a:extLst>
            </p:cNvPr>
            <p:cNvCxnSpPr>
              <a:cxnSpLocks/>
            </p:cNvCxnSpPr>
            <p:nvPr/>
          </p:nvCxnSpPr>
          <p:spPr>
            <a:xfrm>
              <a:off x="2831535" y="2439661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Sprechblase: rechteckig mit abgerundeten Ecken 78">
              <a:extLst>
                <a:ext uri="{FF2B5EF4-FFF2-40B4-BE49-F238E27FC236}">
                  <a16:creationId xmlns:a16="http://schemas.microsoft.com/office/drawing/2014/main" id="{60647F06-4D61-4558-858C-FD7B27651AB2}"/>
                </a:ext>
              </a:extLst>
            </p:cNvPr>
            <p:cNvSpPr/>
            <p:nvPr/>
          </p:nvSpPr>
          <p:spPr>
            <a:xfrm>
              <a:off x="2828654" y="2510000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87" name="Gruppieren 86">
            <a:extLst>
              <a:ext uri="{FF2B5EF4-FFF2-40B4-BE49-F238E27FC236}">
                <a16:creationId xmlns:a16="http://schemas.microsoft.com/office/drawing/2014/main" id="{567593AE-56C7-4732-9DCB-F283722F1A00}"/>
              </a:ext>
            </a:extLst>
          </p:cNvPr>
          <p:cNvGrpSpPr/>
          <p:nvPr/>
        </p:nvGrpSpPr>
        <p:grpSpPr>
          <a:xfrm>
            <a:off x="8989959" y="2018642"/>
            <a:ext cx="362881" cy="360000"/>
            <a:chOff x="8970909" y="1971017"/>
            <a:chExt cx="362881" cy="360000"/>
          </a:xfrm>
        </p:grpSpPr>
        <p:cxnSp>
          <p:nvCxnSpPr>
            <p:cNvPr id="80" name="Gerader Verbinder 79">
              <a:extLst>
                <a:ext uri="{FF2B5EF4-FFF2-40B4-BE49-F238E27FC236}">
                  <a16:creationId xmlns:a16="http://schemas.microsoft.com/office/drawing/2014/main" id="{42AC0D1F-F333-478F-A2F1-E8E6A786494F}"/>
                </a:ext>
              </a:extLst>
            </p:cNvPr>
            <p:cNvCxnSpPr>
              <a:cxnSpLocks/>
            </p:cNvCxnSpPr>
            <p:nvPr/>
          </p:nvCxnSpPr>
          <p:spPr>
            <a:xfrm>
              <a:off x="8973790" y="1971017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Sprechblase: rechteckig mit abgerundeten Ecken 80">
              <a:extLst>
                <a:ext uri="{FF2B5EF4-FFF2-40B4-BE49-F238E27FC236}">
                  <a16:creationId xmlns:a16="http://schemas.microsoft.com/office/drawing/2014/main" id="{469D4F11-A324-4136-BEBB-44F5C6FFE448}"/>
                </a:ext>
              </a:extLst>
            </p:cNvPr>
            <p:cNvSpPr/>
            <p:nvPr/>
          </p:nvSpPr>
          <p:spPr>
            <a:xfrm>
              <a:off x="8970909" y="2041356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82" name="Grafik 81">
            <a:extLst>
              <a:ext uri="{FF2B5EF4-FFF2-40B4-BE49-F238E27FC236}">
                <a16:creationId xmlns:a16="http://schemas.microsoft.com/office/drawing/2014/main" id="{8F28528F-5D3C-49F1-B8E2-48C3B7A540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E50E7B5C-9322-4648-B204-9EB960F946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E2441D9A-0682-46E5-98F3-884AD6D1A1F3}"/>
              </a:ext>
            </a:extLst>
          </p:cNvPr>
          <p:cNvGrpSpPr/>
          <p:nvPr/>
        </p:nvGrpSpPr>
        <p:grpSpPr>
          <a:xfrm>
            <a:off x="9903023" y="1443919"/>
            <a:ext cx="362881" cy="360000"/>
            <a:chOff x="9874448" y="1377244"/>
            <a:chExt cx="362881" cy="360000"/>
          </a:xfrm>
        </p:grpSpPr>
        <p:cxnSp>
          <p:nvCxnSpPr>
            <p:cNvPr id="84" name="Gerader Verbinder 83">
              <a:extLst>
                <a:ext uri="{FF2B5EF4-FFF2-40B4-BE49-F238E27FC236}">
                  <a16:creationId xmlns:a16="http://schemas.microsoft.com/office/drawing/2014/main" id="{9C684364-E9B2-4FD5-B8B8-720886904CDF}"/>
                </a:ext>
              </a:extLst>
            </p:cNvPr>
            <p:cNvCxnSpPr>
              <a:cxnSpLocks/>
            </p:cNvCxnSpPr>
            <p:nvPr/>
          </p:nvCxnSpPr>
          <p:spPr>
            <a:xfrm>
              <a:off x="9877329" y="1377244"/>
              <a:ext cx="360000" cy="360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Sprechblase: rechteckig mit abgerundeten Ecken 84">
              <a:extLst>
                <a:ext uri="{FF2B5EF4-FFF2-40B4-BE49-F238E27FC236}">
                  <a16:creationId xmlns:a16="http://schemas.microsoft.com/office/drawing/2014/main" id="{BF9DE8AF-6779-46C2-BC1C-82BEBAC55634}"/>
                </a:ext>
              </a:extLst>
            </p:cNvPr>
            <p:cNvSpPr/>
            <p:nvPr/>
          </p:nvSpPr>
          <p:spPr>
            <a:xfrm>
              <a:off x="9874448" y="1447583"/>
              <a:ext cx="360000" cy="216000"/>
            </a:xfrm>
            <a:prstGeom prst="wedgeRoundRectCallout">
              <a:avLst>
                <a:gd name="adj1" fmla="val 3421"/>
                <a:gd name="adj2" fmla="val 92265"/>
                <a:gd name="adj3" fmla="val 16667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95" name="Grafik 94">
            <a:extLst>
              <a:ext uri="{FF2B5EF4-FFF2-40B4-BE49-F238E27FC236}">
                <a16:creationId xmlns:a16="http://schemas.microsoft.com/office/drawing/2014/main" id="{B86D4AD5-215B-4150-A445-86504DE500A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E1030A64-3836-4DED-9C92-81A1214E0E4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sp>
        <p:nvSpPr>
          <p:cNvPr id="98" name="Ellipse 97">
            <a:extLst>
              <a:ext uri="{FF2B5EF4-FFF2-40B4-BE49-F238E27FC236}">
                <a16:creationId xmlns:a16="http://schemas.microsoft.com/office/drawing/2014/main" id="{0658436F-7996-487C-A9CC-72F81466EDD2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E46982BE-270B-490A-A00D-20FC9B5817E9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id="{D1A04EF9-C86A-4AE0-A36D-253CF91C11F2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E5AB8ACD-6FB3-4E98-91C6-66CE412F3C6B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C60A4B9F-AA37-445C-9EBF-163FDBBA301A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49E4BB06-C1B0-4CD7-8DE0-D94B39B51EB5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217D1BA0-8C01-4274-A76F-2790BE59ED3E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DBE143D3-3575-4395-92B0-39A66350D0EE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82F116A6-27B3-48E5-908B-B835937CF32E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EA10C228-A01E-4ACD-9C80-9743DC09C3B3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222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82" name="Grafik 81">
            <a:extLst>
              <a:ext uri="{FF2B5EF4-FFF2-40B4-BE49-F238E27FC236}">
                <a16:creationId xmlns:a16="http://schemas.microsoft.com/office/drawing/2014/main" id="{8F28528F-5D3C-49F1-B8E2-48C3B7A540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E50E7B5C-9322-4648-B204-9EB960F946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013BC0BE-49BF-4D3B-9FA6-4B39EF126F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CD9BD6DB-27B9-4C67-BA47-213EDDEC43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sp>
        <p:nvSpPr>
          <p:cNvPr id="97" name="Textfeld 96">
            <a:extLst>
              <a:ext uri="{FF2B5EF4-FFF2-40B4-BE49-F238E27FC236}">
                <a16:creationId xmlns:a16="http://schemas.microsoft.com/office/drawing/2014/main" id="{A770C2DA-10C0-4475-85D3-8EB8DC2E88D5}"/>
              </a:ext>
            </a:extLst>
          </p:cNvPr>
          <p:cNvSpPr txBox="1"/>
          <p:nvPr/>
        </p:nvSpPr>
        <p:spPr>
          <a:xfrm>
            <a:off x="344392" y="4231842"/>
            <a:ext cx="6832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Jedes Team versucht die Bierdeckel nacheinander in der Reihenfolge von eins bis zehn aufzudecken.</a:t>
            </a: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BD8222D6-D06D-463D-A329-BB4869253B06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40297F5-EF3A-4BD3-990D-12B0BFAEA8E1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90E35C6-51DF-451D-8487-C722273325B3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83D095A-50DF-4114-916B-1CB2FF6EB804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0ADB6F74-FDBC-46DD-ADDB-B7EA91A1152B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F9DD372B-A6C2-4284-AE47-D144D30938F9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2120366E-40B1-4F1D-8CE5-480FA90D78CB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91447FB-48F3-48D3-8068-28FAE19F6431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722D88DB-0D70-441A-A1B2-387C596BAF1E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983C1941-058A-4838-8C2B-268593796222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310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223356" y="845058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947927" y="1128276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82" name="Grafik 81">
            <a:extLst>
              <a:ext uri="{FF2B5EF4-FFF2-40B4-BE49-F238E27FC236}">
                <a16:creationId xmlns:a16="http://schemas.microsoft.com/office/drawing/2014/main" id="{8F28528F-5D3C-49F1-B8E2-48C3B7A540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E50E7B5C-9322-4648-B204-9EB960F946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013BC0BE-49BF-4D3B-9FA6-4B39EF126F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CD9BD6DB-27B9-4C67-BA47-213EDDEC43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sp>
        <p:nvSpPr>
          <p:cNvPr id="97" name="Textfeld 96">
            <a:extLst>
              <a:ext uri="{FF2B5EF4-FFF2-40B4-BE49-F238E27FC236}">
                <a16:creationId xmlns:a16="http://schemas.microsoft.com/office/drawing/2014/main" id="{A770C2DA-10C0-4475-85D3-8EB8DC2E88D5}"/>
              </a:ext>
            </a:extLst>
          </p:cNvPr>
          <p:cNvSpPr txBox="1"/>
          <p:nvPr/>
        </p:nvSpPr>
        <p:spPr>
          <a:xfrm>
            <a:off x="344391" y="4231842"/>
            <a:ext cx="6832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Jedes Team versucht die Bierdeckel nacheinander in der Reihenfolge von eins bis zehn aufzudecken.</a:t>
            </a:r>
          </a:p>
        </p:txBody>
      </p: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61CDB305-8229-4D1F-BFAB-147D7D7189E4}"/>
              </a:ext>
            </a:extLst>
          </p:cNvPr>
          <p:cNvCxnSpPr>
            <a:cxnSpLocks/>
            <a:stCxn id="22" idx="3"/>
            <a:endCxn id="21" idx="2"/>
          </p:cNvCxnSpPr>
          <p:nvPr/>
        </p:nvCxnSpPr>
        <p:spPr>
          <a:xfrm>
            <a:off x="4441086" y="1585476"/>
            <a:ext cx="245036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4066EC35-AFE8-4B17-9F80-9B530395E1CB}"/>
              </a:ext>
            </a:extLst>
          </p:cNvPr>
          <p:cNvCxnSpPr>
            <a:cxnSpLocks/>
            <a:stCxn id="14" idx="1"/>
            <a:endCxn id="49" idx="6"/>
          </p:cNvCxnSpPr>
          <p:nvPr/>
        </p:nvCxnSpPr>
        <p:spPr>
          <a:xfrm flipH="1">
            <a:off x="7984647" y="1302258"/>
            <a:ext cx="238709" cy="4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e 44">
            <a:extLst>
              <a:ext uri="{FF2B5EF4-FFF2-40B4-BE49-F238E27FC236}">
                <a16:creationId xmlns:a16="http://schemas.microsoft.com/office/drawing/2014/main" id="{DB70796E-999F-4A3F-A916-A502F85B3A41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0D7206AD-25CC-4B21-A863-FCB426FEB8AD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BB304E54-B7D8-494C-B395-A886CD88F7A1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57E3B675-82E4-4C27-971C-21574274536B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DA1966E0-DB6B-43D7-B863-C3F8176A59FF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D4F473CE-9898-4EB3-9109-341078BBF2B0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F63542F3-6F69-4A60-9199-0556CCF0FDEF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A5BA361F-CD3D-49BC-A4FB-97350A60F917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A72D5FD4-BB83-4DD1-98FD-96318AAEDA1D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D3248E5D-1670-4247-AB6D-7EE43ACD0470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3250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82" name="Grafik 81">
            <a:extLst>
              <a:ext uri="{FF2B5EF4-FFF2-40B4-BE49-F238E27FC236}">
                <a16:creationId xmlns:a16="http://schemas.microsoft.com/office/drawing/2014/main" id="{8F28528F-5D3C-49F1-B8E2-48C3B7A540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E50E7B5C-9322-4648-B204-9EB960F946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013BC0BE-49BF-4D3B-9FA6-4B39EF126F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CD9BD6DB-27B9-4C67-BA47-213EDDEC43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784077" y="1803224"/>
            <a:ext cx="369869" cy="914400"/>
          </a:xfrm>
          <a:prstGeom prst="rect">
            <a:avLst/>
          </a:prstGeom>
        </p:spPr>
      </p:pic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1079DCD7-582D-45E1-97AA-027F17AF47A6}"/>
              </a:ext>
            </a:extLst>
          </p:cNvPr>
          <p:cNvCxnSpPr>
            <a:cxnSpLocks/>
            <a:stCxn id="72" idx="3"/>
            <a:endCxn id="29" idx="2"/>
          </p:cNvCxnSpPr>
          <p:nvPr/>
        </p:nvCxnSpPr>
        <p:spPr>
          <a:xfrm>
            <a:off x="4153946" y="2260424"/>
            <a:ext cx="225286" cy="221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848B53EC-966B-4672-9AB6-D843092BB07B}"/>
              </a:ext>
            </a:extLst>
          </p:cNvPr>
          <p:cNvCxnSpPr>
            <a:cxnSpLocks/>
            <a:stCxn id="14" idx="1"/>
            <a:endCxn id="47" idx="6"/>
          </p:cNvCxnSpPr>
          <p:nvPr/>
        </p:nvCxnSpPr>
        <p:spPr>
          <a:xfrm flipH="1">
            <a:off x="8385204" y="3362048"/>
            <a:ext cx="237356" cy="3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e 44">
            <a:extLst>
              <a:ext uri="{FF2B5EF4-FFF2-40B4-BE49-F238E27FC236}">
                <a16:creationId xmlns:a16="http://schemas.microsoft.com/office/drawing/2014/main" id="{A45E53D5-02BD-48E7-9CD3-91992A01CE9E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576B6BA1-2143-4C3A-9C00-F66F55F09B3B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98807E02-8958-4243-AE9E-E11C82B1061E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CDD498B2-9437-4DE8-BC39-5755C3D59E29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9BA6B3D5-2189-416F-8066-D36F46A3F0A7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C412435-366F-4E56-B44C-AF340B2932E1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A60ABDE8-88C6-4131-9BC8-51B63023EEC6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3921985E-5C33-4D2D-BBBA-02CFC8395DE5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64E2C82A-4EC6-4FC3-9B79-9CF51343AFD2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592F8B05-A5E9-4B5A-A904-2C4E4FC02D2E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622560" y="2904848"/>
            <a:ext cx="369869" cy="914400"/>
          </a:xfrm>
          <a:prstGeom prst="rect">
            <a:avLst/>
          </a:prstGeom>
        </p:spPr>
      </p:pic>
      <p:sp>
        <p:nvSpPr>
          <p:cNvPr id="55" name="Textfeld 54">
            <a:extLst>
              <a:ext uri="{FF2B5EF4-FFF2-40B4-BE49-F238E27FC236}">
                <a16:creationId xmlns:a16="http://schemas.microsoft.com/office/drawing/2014/main" id="{9BDEFBBE-3608-4A95-8193-C89945FA9481}"/>
              </a:ext>
            </a:extLst>
          </p:cNvPr>
          <p:cNvSpPr txBox="1"/>
          <p:nvPr/>
        </p:nvSpPr>
        <p:spPr>
          <a:xfrm>
            <a:off x="344391" y="4231842"/>
            <a:ext cx="6832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Das Spiel stoppt nicht, solange die Bierdeckel in der richtigen Reihenfolge (eins bis zehn) aufgedeckt werden. </a:t>
            </a:r>
          </a:p>
        </p:txBody>
      </p:sp>
    </p:spTree>
    <p:extLst>
      <p:ext uri="{BB962C8B-B14F-4D97-AF65-F5344CB8AC3E}">
        <p14:creationId xmlns:p14="http://schemas.microsoft.com/office/powerpoint/2010/main" val="37610705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303813" y="3208037"/>
            <a:ext cx="49315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634004" y="2539424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82" name="Grafik 81">
            <a:extLst>
              <a:ext uri="{FF2B5EF4-FFF2-40B4-BE49-F238E27FC236}">
                <a16:creationId xmlns:a16="http://schemas.microsoft.com/office/drawing/2014/main" id="{8F28528F-5D3C-49F1-B8E2-48C3B7A540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E50E7B5C-9322-4648-B204-9EB960F946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013BC0BE-49BF-4D3B-9FA6-4B39EF126F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CD9BD6DB-27B9-4C67-BA47-213EDDEC43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sp>
        <p:nvSpPr>
          <p:cNvPr id="43" name="Ellipse 42">
            <a:extLst>
              <a:ext uri="{FF2B5EF4-FFF2-40B4-BE49-F238E27FC236}">
                <a16:creationId xmlns:a16="http://schemas.microsoft.com/office/drawing/2014/main" id="{BD8222D6-D06D-463D-A329-BB4869253B06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40297F5-EF3A-4BD3-990D-12B0BFAEA8E1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90E35C6-51DF-451D-8487-C722273325B3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83D095A-50DF-4114-916B-1CB2FF6EB804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0ADB6F74-FDBC-46DD-ADDB-B7EA91A1152B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F9DD372B-A6C2-4284-AE47-D144D30938F9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2120366E-40B1-4F1D-8CE5-480FA90D78CB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91447FB-48F3-48D3-8068-28FAE19F6431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722D88DB-0D70-441A-A1B2-387C596BAF1E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983C1941-058A-4838-8C2B-268593796222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C78C2B46-68D4-4162-86F4-DA4484C5F0D1}"/>
              </a:ext>
            </a:extLst>
          </p:cNvPr>
          <p:cNvCxnSpPr>
            <a:cxnSpLocks/>
            <a:stCxn id="12" idx="1"/>
            <a:endCxn id="31" idx="6"/>
          </p:cNvCxnSpPr>
          <p:nvPr/>
        </p:nvCxnSpPr>
        <p:spPr>
          <a:xfrm flipH="1">
            <a:off x="2049543" y="3665237"/>
            <a:ext cx="254270" cy="48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EEBFE6EA-6A3A-4BF9-A4C6-DFEEE34D0AF4}"/>
              </a:ext>
            </a:extLst>
          </p:cNvPr>
          <p:cNvCxnSpPr>
            <a:cxnSpLocks/>
            <a:stCxn id="18" idx="1"/>
            <a:endCxn id="50" idx="6"/>
          </p:cNvCxnSpPr>
          <p:nvPr/>
        </p:nvCxnSpPr>
        <p:spPr>
          <a:xfrm flipH="1">
            <a:off x="10376317" y="2996624"/>
            <a:ext cx="257687" cy="57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FCE868F2-8A0D-432F-9C35-DD44E13A0A7A}"/>
              </a:ext>
            </a:extLst>
          </p:cNvPr>
          <p:cNvCxnSpPr>
            <a:cxnSpLocks/>
            <a:stCxn id="14" idx="1"/>
            <a:endCxn id="43" idx="6"/>
          </p:cNvCxnSpPr>
          <p:nvPr/>
        </p:nvCxnSpPr>
        <p:spPr>
          <a:xfrm flipH="1">
            <a:off x="7722707" y="585419"/>
            <a:ext cx="25694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979651" y="128219"/>
            <a:ext cx="369869" cy="914400"/>
          </a:xfrm>
          <a:prstGeom prst="rect">
            <a:avLst/>
          </a:prstGeom>
        </p:spPr>
      </p:pic>
      <p:sp>
        <p:nvSpPr>
          <p:cNvPr id="55" name="Textfeld 54">
            <a:extLst>
              <a:ext uri="{FF2B5EF4-FFF2-40B4-BE49-F238E27FC236}">
                <a16:creationId xmlns:a16="http://schemas.microsoft.com/office/drawing/2014/main" id="{51C3A79A-90C6-4C1D-B770-B089906D2C53}"/>
              </a:ext>
            </a:extLst>
          </p:cNvPr>
          <p:cNvSpPr txBox="1"/>
          <p:nvPr/>
        </p:nvSpPr>
        <p:spPr>
          <a:xfrm>
            <a:off x="344391" y="4231842"/>
            <a:ext cx="77558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Das Spiel stoppt bei einem Fehler. Ein Fehler ist: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Mehrere Bierdeckel werden gleichzeitig berührt.</a:t>
            </a:r>
          </a:p>
        </p:txBody>
      </p:sp>
    </p:spTree>
    <p:extLst>
      <p:ext uri="{BB962C8B-B14F-4D97-AF65-F5344CB8AC3E}">
        <p14:creationId xmlns:p14="http://schemas.microsoft.com/office/powerpoint/2010/main" val="14836042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82" name="Grafik 81">
            <a:extLst>
              <a:ext uri="{FF2B5EF4-FFF2-40B4-BE49-F238E27FC236}">
                <a16:creationId xmlns:a16="http://schemas.microsoft.com/office/drawing/2014/main" id="{8F28528F-5D3C-49F1-B8E2-48C3B7A540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E50E7B5C-9322-4648-B204-9EB960F946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013BC0BE-49BF-4D3B-9FA6-4B39EF126F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CD9BD6DB-27B9-4C67-BA47-213EDDEC43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sp>
        <p:nvSpPr>
          <p:cNvPr id="43" name="Ellipse 42">
            <a:extLst>
              <a:ext uri="{FF2B5EF4-FFF2-40B4-BE49-F238E27FC236}">
                <a16:creationId xmlns:a16="http://schemas.microsoft.com/office/drawing/2014/main" id="{BD8222D6-D06D-463D-A329-BB4869253B06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40297F5-EF3A-4BD3-990D-12B0BFAEA8E1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90E35C6-51DF-451D-8487-C722273325B3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83D095A-50DF-4114-916B-1CB2FF6EB804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0ADB6F74-FDBC-46DD-ADDB-B7EA91A1152B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F9DD372B-A6C2-4284-AE47-D144D30938F9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2120366E-40B1-4F1D-8CE5-480FA90D78CB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91447FB-48F3-48D3-8068-28FAE19F6431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722D88DB-0D70-441A-A1B2-387C596BAF1E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983C1941-058A-4838-8C2B-268593796222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332226C2-8F65-47FA-AF93-27EC00E4DDDD}"/>
              </a:ext>
            </a:extLst>
          </p:cNvPr>
          <p:cNvSpPr txBox="1"/>
          <p:nvPr/>
        </p:nvSpPr>
        <p:spPr>
          <a:xfrm>
            <a:off x="344393" y="4231842"/>
            <a:ext cx="6832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Das Team, das einen Fehler gemacht hat, muss die Bierdeckel umdrehen.</a:t>
            </a:r>
          </a:p>
        </p:txBody>
      </p:sp>
    </p:spTree>
    <p:extLst>
      <p:ext uri="{BB962C8B-B14F-4D97-AF65-F5344CB8AC3E}">
        <p14:creationId xmlns:p14="http://schemas.microsoft.com/office/powerpoint/2010/main" val="10121590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33478" y="1381320"/>
            <a:ext cx="753270" cy="684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866163" y="924120"/>
            <a:ext cx="753270" cy="684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31145" y="2598334"/>
            <a:ext cx="756000" cy="7560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103347" y="2644633"/>
            <a:ext cx="753270" cy="6840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400332" y="755879"/>
            <a:ext cx="753270" cy="6840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82" name="Grafik 81">
            <a:extLst>
              <a:ext uri="{FF2B5EF4-FFF2-40B4-BE49-F238E27FC236}">
                <a16:creationId xmlns:a16="http://schemas.microsoft.com/office/drawing/2014/main" id="{8F28528F-5D3C-49F1-B8E2-48C3B7A540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738176" y="2003343"/>
            <a:ext cx="756000" cy="7560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E50E7B5C-9322-4648-B204-9EB960F946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826790" y="626393"/>
            <a:ext cx="756000" cy="756000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013BC0BE-49BF-4D3B-9FA6-4B39EF126F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CD9BD6DB-27B9-4C67-BA47-213EDDEC43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sp>
        <p:nvSpPr>
          <p:cNvPr id="43" name="Ellipse 42">
            <a:extLst>
              <a:ext uri="{FF2B5EF4-FFF2-40B4-BE49-F238E27FC236}">
                <a16:creationId xmlns:a16="http://schemas.microsoft.com/office/drawing/2014/main" id="{BD8222D6-D06D-463D-A329-BB4869253B06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40297F5-EF3A-4BD3-990D-12B0BFAEA8E1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90E35C6-51DF-451D-8487-C722273325B3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83D095A-50DF-4114-916B-1CB2FF6EB804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0ADB6F74-FDBC-46DD-ADDB-B7EA91A1152B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F9DD372B-A6C2-4284-AE47-D144D30938F9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2120366E-40B1-4F1D-8CE5-480FA90D78CB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91447FB-48F3-48D3-8068-28FAE19F6431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722D88DB-0D70-441A-A1B2-387C596BAF1E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983C1941-058A-4838-8C2B-268593796222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AED6D173-BF17-4CB5-9CDF-274E4077FCCC}"/>
              </a:ext>
            </a:extLst>
          </p:cNvPr>
          <p:cNvSpPr txBox="1"/>
          <p:nvPr/>
        </p:nvSpPr>
        <p:spPr>
          <a:xfrm>
            <a:off x="344392" y="4231842"/>
            <a:ext cx="6832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Das Team, das einen Fehler gemacht hat, muss zur Wand und zurück laufen.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D15DA418-5EBF-4633-903D-7B49A229EF2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D9B9A029-1D4D-4D9E-8B98-E586984345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EBA3AE60-8C25-41B0-A7F9-54CA82D0CB0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792BF68F-01F3-454B-8880-D70D8688F16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801EEA30-E6B3-476D-826A-AFAED115BD7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F58B447C-650C-444F-AD87-9BC5A75F9E6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78ACD7B4-C18B-413A-B874-B1CA0E9047B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337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95" name="Grafik 94">
            <a:extLst>
              <a:ext uri="{FF2B5EF4-FFF2-40B4-BE49-F238E27FC236}">
                <a16:creationId xmlns:a16="http://schemas.microsoft.com/office/drawing/2014/main" id="{013BC0BE-49BF-4D3B-9FA6-4B39EF126F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CD9BD6DB-27B9-4C67-BA47-213EDDEC43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sp>
        <p:nvSpPr>
          <p:cNvPr id="43" name="Ellipse 42">
            <a:extLst>
              <a:ext uri="{FF2B5EF4-FFF2-40B4-BE49-F238E27FC236}">
                <a16:creationId xmlns:a16="http://schemas.microsoft.com/office/drawing/2014/main" id="{BD8222D6-D06D-463D-A329-BB4869253B06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40297F5-EF3A-4BD3-990D-12B0BFAEA8E1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90E35C6-51DF-451D-8487-C722273325B3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83D095A-50DF-4114-916B-1CB2FF6EB804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0ADB6F74-FDBC-46DD-ADDB-B7EA91A1152B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F9DD372B-A6C2-4284-AE47-D144D30938F9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2120366E-40B1-4F1D-8CE5-480FA90D78CB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91447FB-48F3-48D3-8068-28FAE19F6431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722D88DB-0D70-441A-A1B2-387C596BAF1E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983C1941-058A-4838-8C2B-268593796222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1091E700-6D91-406F-8718-BE0A632E5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838751" y="1954819"/>
            <a:ext cx="369869" cy="914400"/>
          </a:xfrm>
          <a:prstGeom prst="rect">
            <a:avLst/>
          </a:prstGeom>
        </p:spPr>
      </p:pic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B8B2E1D0-8A64-4959-B202-22B312FB05B5}"/>
              </a:ext>
            </a:extLst>
          </p:cNvPr>
          <p:cNvCxnSpPr>
            <a:cxnSpLocks/>
            <a:stCxn id="40" idx="3"/>
          </p:cNvCxnSpPr>
          <p:nvPr/>
        </p:nvCxnSpPr>
        <p:spPr>
          <a:xfrm flipV="1">
            <a:off x="3208620" y="2410210"/>
            <a:ext cx="244032" cy="180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>
            <a:extLst>
              <a:ext uri="{FF2B5EF4-FFF2-40B4-BE49-F238E27FC236}">
                <a16:creationId xmlns:a16="http://schemas.microsoft.com/office/drawing/2014/main" id="{C2FED914-1039-44D5-82D3-DD71473C8C97}"/>
              </a:ext>
            </a:extLst>
          </p:cNvPr>
          <p:cNvSpPr txBox="1"/>
          <p:nvPr/>
        </p:nvSpPr>
        <p:spPr>
          <a:xfrm>
            <a:off x="344391" y="4231842"/>
            <a:ext cx="6832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Während das eine Team läuft, kann das andere Team weiterspielen.</a:t>
            </a:r>
          </a:p>
        </p:txBody>
      </p:sp>
      <p:pic>
        <p:nvPicPr>
          <p:cNvPr id="42" name="Grafik 41">
            <a:extLst>
              <a:ext uri="{FF2B5EF4-FFF2-40B4-BE49-F238E27FC236}">
                <a16:creationId xmlns:a16="http://schemas.microsoft.com/office/drawing/2014/main" id="{FBCFCB3D-F220-4CA7-A073-C54E1A25C4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733478" y="1381320"/>
            <a:ext cx="753270" cy="684000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9616E442-167A-4182-B20E-7385D074AA9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8866163" y="924120"/>
            <a:ext cx="753270" cy="684000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FDE7C1A7-42DF-4046-8D63-8794D9A64EB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831145" y="2598334"/>
            <a:ext cx="756000" cy="756000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523A5499-F940-4882-9E03-112F77CE288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1103347" y="2644633"/>
            <a:ext cx="753270" cy="684000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821DC84D-50D6-438E-9ED4-F0D98FECC6E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1400332" y="755879"/>
            <a:ext cx="753270" cy="684000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59B08DED-5B14-4430-A956-C4326A47C70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9738176" y="2003343"/>
            <a:ext cx="756000" cy="756000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0A6AC92C-E088-498E-9A3D-AE9AE136C20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9826790" y="626393"/>
            <a:ext cx="75600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4534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80790" y="1247444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82" name="Grafik 81">
            <a:extLst>
              <a:ext uri="{FF2B5EF4-FFF2-40B4-BE49-F238E27FC236}">
                <a16:creationId xmlns:a16="http://schemas.microsoft.com/office/drawing/2014/main" id="{8F28528F-5D3C-49F1-B8E2-48C3B7A540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231239" y="855704"/>
            <a:ext cx="493159" cy="9144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E50E7B5C-9322-4648-B204-9EB960F946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013BC0BE-49BF-4D3B-9FA6-4B39EF126F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CD9BD6DB-27B9-4C67-BA47-213EDDEC43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sp>
        <p:nvSpPr>
          <p:cNvPr id="43" name="Ellipse 42">
            <a:extLst>
              <a:ext uri="{FF2B5EF4-FFF2-40B4-BE49-F238E27FC236}">
                <a16:creationId xmlns:a16="http://schemas.microsoft.com/office/drawing/2014/main" id="{BD8222D6-D06D-463D-A329-BB4869253B06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40297F5-EF3A-4BD3-990D-12B0BFAEA8E1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90E35C6-51DF-451D-8487-C722273325B3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83D095A-50DF-4114-916B-1CB2FF6EB804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0ADB6F74-FDBC-46DD-ADDB-B7EA91A1152B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F9DD372B-A6C2-4284-AE47-D144D30938F9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2120366E-40B1-4F1D-8CE5-480FA90D78CB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91447FB-48F3-48D3-8068-28FAE19F6431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722D88DB-0D70-441A-A1B2-387C596BAF1E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983C1941-058A-4838-8C2B-268593796222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2586CB29-B7B4-408D-954E-B0DAD964668E}"/>
              </a:ext>
            </a:extLst>
          </p:cNvPr>
          <p:cNvCxnSpPr>
            <a:cxnSpLocks/>
            <a:stCxn id="72" idx="3"/>
            <a:endCxn id="20" idx="2"/>
          </p:cNvCxnSpPr>
          <p:nvPr/>
        </p:nvCxnSpPr>
        <p:spPr>
          <a:xfrm>
            <a:off x="2850659" y="1704644"/>
            <a:ext cx="362442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>
            <a:extLst>
              <a:ext uri="{FF2B5EF4-FFF2-40B4-BE49-F238E27FC236}">
                <a16:creationId xmlns:a16="http://schemas.microsoft.com/office/drawing/2014/main" id="{47F6E263-B754-4B3F-9A3E-3BDDAF5BF5A5}"/>
              </a:ext>
            </a:extLst>
          </p:cNvPr>
          <p:cNvSpPr txBox="1"/>
          <p:nvPr/>
        </p:nvSpPr>
        <p:spPr>
          <a:xfrm>
            <a:off x="344393" y="4231842"/>
            <a:ext cx="6832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Das Spiel stoppt bei einem Fehler. Ein Fehler ist:</a:t>
            </a:r>
          </a:p>
          <a:p>
            <a:pPr marL="571500" indent="-571500">
              <a:buFont typeface="Symbol" panose="05050102010706020507" pitchFamily="18" charset="2"/>
              <a:buChar char="-"/>
            </a:pPr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Die Reihenfolge wird falsch aufgedeckt.</a:t>
            </a:r>
          </a:p>
        </p:txBody>
      </p: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EC956991-C9A3-4C5D-9EB5-2FF56369832A}"/>
              </a:ext>
            </a:extLst>
          </p:cNvPr>
          <p:cNvCxnSpPr>
            <a:cxnSpLocks/>
            <a:stCxn id="82" idx="1"/>
            <a:endCxn id="47" idx="6"/>
          </p:cNvCxnSpPr>
          <p:nvPr/>
        </p:nvCxnSpPr>
        <p:spPr>
          <a:xfrm flipH="1" flipV="1">
            <a:off x="7984647" y="1302719"/>
            <a:ext cx="246592" cy="101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1065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82" name="Grafik 81">
            <a:extLst>
              <a:ext uri="{FF2B5EF4-FFF2-40B4-BE49-F238E27FC236}">
                <a16:creationId xmlns:a16="http://schemas.microsoft.com/office/drawing/2014/main" id="{8F28528F-5D3C-49F1-B8E2-48C3B7A540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E50E7B5C-9322-4648-B204-9EB960F946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013BC0BE-49BF-4D3B-9FA6-4B39EF126F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CD9BD6DB-27B9-4C67-BA47-213EDDEC43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sp>
        <p:nvSpPr>
          <p:cNvPr id="43" name="Ellipse 42">
            <a:extLst>
              <a:ext uri="{FF2B5EF4-FFF2-40B4-BE49-F238E27FC236}">
                <a16:creationId xmlns:a16="http://schemas.microsoft.com/office/drawing/2014/main" id="{BD8222D6-D06D-463D-A329-BB4869253B06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40297F5-EF3A-4BD3-990D-12B0BFAEA8E1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90E35C6-51DF-451D-8487-C722273325B3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83D095A-50DF-4114-916B-1CB2FF6EB804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0ADB6F74-FDBC-46DD-ADDB-B7EA91A1152B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F9DD372B-A6C2-4284-AE47-D144D30938F9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2120366E-40B1-4F1D-8CE5-480FA90D78CB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91447FB-48F3-48D3-8068-28FAE19F6431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722D88DB-0D70-441A-A1B2-387C596BAF1E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983C1941-058A-4838-8C2B-268593796222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252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070346" y="500923"/>
            <a:ext cx="369869" cy="9144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AD5D3530-FF65-4485-9560-70E1B83B5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106612" y="4709762"/>
            <a:ext cx="49315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188243" y="806724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20058" y="1451983"/>
            <a:ext cx="493159" cy="914400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D28D678-D9F0-4D9A-9687-AF0A4B600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686705" y="605446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07334" y="2733644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266495" y="4351998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943347" y="806724"/>
            <a:ext cx="493159" cy="9144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A338488-5913-489B-9333-0227B519F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423788" y="4709762"/>
            <a:ext cx="36986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467745" y="4351998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73478" y="4491618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913738" y="3208263"/>
            <a:ext cx="493159" cy="9144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2C5EFD65-6075-4991-A9FD-E9D455E0A2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211386" y="1819244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991242" y="3208263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874430" y="2347645"/>
            <a:ext cx="369869" cy="9144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874CB9D1-59B9-4F22-9331-75E89D67CD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527533" y="1451983"/>
            <a:ext cx="49315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717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82" name="Grafik 81">
            <a:extLst>
              <a:ext uri="{FF2B5EF4-FFF2-40B4-BE49-F238E27FC236}">
                <a16:creationId xmlns:a16="http://schemas.microsoft.com/office/drawing/2014/main" id="{8F28528F-5D3C-49F1-B8E2-48C3B7A540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E50E7B5C-9322-4648-B204-9EB960F946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013BC0BE-49BF-4D3B-9FA6-4B39EF126F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CD9BD6DB-27B9-4C67-BA47-213EDDEC43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sp>
        <p:nvSpPr>
          <p:cNvPr id="43" name="Ellipse 42">
            <a:extLst>
              <a:ext uri="{FF2B5EF4-FFF2-40B4-BE49-F238E27FC236}">
                <a16:creationId xmlns:a16="http://schemas.microsoft.com/office/drawing/2014/main" id="{BD8222D6-D06D-463D-A329-BB4869253B06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40297F5-EF3A-4BD3-990D-12B0BFAEA8E1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90E35C6-51DF-451D-8487-C722273325B3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83D095A-50DF-4114-916B-1CB2FF6EB804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0ADB6F74-FDBC-46DD-ADDB-B7EA91A1152B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F9DD372B-A6C2-4284-AE47-D144D30938F9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2120366E-40B1-4F1D-8CE5-480FA90D78CB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91447FB-48F3-48D3-8068-28FAE19F6431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722D88DB-0D70-441A-A1B2-387C596BAF1E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983C1941-058A-4838-8C2B-268593796222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2147B8B5-6B25-42D5-9B22-826A8F4E3F65}"/>
              </a:ext>
            </a:extLst>
          </p:cNvPr>
          <p:cNvCxnSpPr>
            <a:cxnSpLocks/>
            <a:stCxn id="41" idx="1"/>
          </p:cNvCxnSpPr>
          <p:nvPr/>
        </p:nvCxnSpPr>
        <p:spPr>
          <a:xfrm flipH="1">
            <a:off x="8385204" y="3362048"/>
            <a:ext cx="237356" cy="3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Grafik 40">
            <a:extLst>
              <a:ext uri="{FF2B5EF4-FFF2-40B4-BE49-F238E27FC236}">
                <a16:creationId xmlns:a16="http://schemas.microsoft.com/office/drawing/2014/main" id="{D8A54891-E01C-4770-BCF8-DC0AC9AC4F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622560" y="2904848"/>
            <a:ext cx="369869" cy="914400"/>
          </a:xfrm>
          <a:prstGeom prst="rect">
            <a:avLst/>
          </a:prstGeom>
        </p:spPr>
      </p:pic>
      <p:sp>
        <p:nvSpPr>
          <p:cNvPr id="42" name="Textfeld 41">
            <a:extLst>
              <a:ext uri="{FF2B5EF4-FFF2-40B4-BE49-F238E27FC236}">
                <a16:creationId xmlns:a16="http://schemas.microsoft.com/office/drawing/2014/main" id="{9FA27486-2D12-4CAC-8A03-20607A17F0E4}"/>
              </a:ext>
            </a:extLst>
          </p:cNvPr>
          <p:cNvSpPr txBox="1"/>
          <p:nvPr/>
        </p:nvSpPr>
        <p:spPr>
          <a:xfrm>
            <a:off x="344394" y="4231842"/>
            <a:ext cx="6832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Das Team, das einen Fehler gemacht hat, muss die Bierdeckel umdrehen.</a:t>
            </a: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975439F2-CB9E-4B7B-9DE3-51DB0C8D4C6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924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82" name="Grafik 81">
            <a:extLst>
              <a:ext uri="{FF2B5EF4-FFF2-40B4-BE49-F238E27FC236}">
                <a16:creationId xmlns:a16="http://schemas.microsoft.com/office/drawing/2014/main" id="{8F28528F-5D3C-49F1-B8E2-48C3B7A540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E50E7B5C-9322-4648-B204-9EB960F946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013BC0BE-49BF-4D3B-9FA6-4B39EF126F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CD9BD6DB-27B9-4C67-BA47-213EDDEC43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sp>
        <p:nvSpPr>
          <p:cNvPr id="43" name="Ellipse 42">
            <a:extLst>
              <a:ext uri="{FF2B5EF4-FFF2-40B4-BE49-F238E27FC236}">
                <a16:creationId xmlns:a16="http://schemas.microsoft.com/office/drawing/2014/main" id="{BD8222D6-D06D-463D-A329-BB4869253B06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40297F5-EF3A-4BD3-990D-12B0BFAEA8E1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90E35C6-51DF-451D-8487-C722273325B3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83D095A-50DF-4114-916B-1CB2FF6EB804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0ADB6F74-FDBC-46DD-ADDB-B7EA91A1152B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F9DD372B-A6C2-4284-AE47-D144D30938F9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2120366E-40B1-4F1D-8CE5-480FA90D78CB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91447FB-48F3-48D3-8068-28FAE19F6431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722D88DB-0D70-441A-A1B2-387C596BAF1E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983C1941-058A-4838-8C2B-268593796222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995578" y="127244"/>
            <a:ext cx="369869" cy="914400"/>
          </a:xfrm>
          <a:prstGeom prst="rect">
            <a:avLst/>
          </a:prstGeom>
        </p:spPr>
      </p:pic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1E1DBEE4-E6C7-414A-8B67-F3318C13B8C3}"/>
              </a:ext>
            </a:extLst>
          </p:cNvPr>
          <p:cNvCxnSpPr>
            <a:cxnSpLocks/>
            <a:stCxn id="14" idx="1"/>
            <a:endCxn id="43" idx="6"/>
          </p:cNvCxnSpPr>
          <p:nvPr/>
        </p:nvCxnSpPr>
        <p:spPr>
          <a:xfrm flipH="1">
            <a:off x="7722707" y="584444"/>
            <a:ext cx="272871" cy="9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feld 52">
            <a:extLst>
              <a:ext uri="{FF2B5EF4-FFF2-40B4-BE49-F238E27FC236}">
                <a16:creationId xmlns:a16="http://schemas.microsoft.com/office/drawing/2014/main" id="{4D980254-46DA-4540-BDED-92CD07AAD82E}"/>
              </a:ext>
            </a:extLst>
          </p:cNvPr>
          <p:cNvSpPr txBox="1"/>
          <p:nvPr/>
        </p:nvSpPr>
        <p:spPr>
          <a:xfrm>
            <a:off x="344392" y="4231842"/>
            <a:ext cx="6832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Das Team, das einen Fehler gemacht hat, muss zur Wand und zurück laufen.</a:t>
            </a:r>
          </a:p>
        </p:txBody>
      </p:sp>
      <p:pic>
        <p:nvPicPr>
          <p:cNvPr id="41" name="Grafik 40">
            <a:extLst>
              <a:ext uri="{FF2B5EF4-FFF2-40B4-BE49-F238E27FC236}">
                <a16:creationId xmlns:a16="http://schemas.microsoft.com/office/drawing/2014/main" id="{7DAAEAA0-C7C4-45CD-AEA4-92D06AD8AA8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611434" y="649582"/>
            <a:ext cx="743850" cy="6840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2FB2FBAD-EE23-4CCE-8502-ACB54106130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556375" y="2758755"/>
            <a:ext cx="765110" cy="756000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E9ADDACB-E2AE-4A92-BDCC-A7E2FA00F47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2401651" y="1745132"/>
            <a:ext cx="743850" cy="684000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1F076B6A-88FF-4761-8896-53D35217E65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2747528" y="589293"/>
            <a:ext cx="765110" cy="756000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950000A9-4C5E-488C-A46A-CCD1C1389CA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2689549" y="3058471"/>
            <a:ext cx="765110" cy="756000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69785F7E-56B8-465E-AAE4-0EBE9FFC751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1487295" y="2346566"/>
            <a:ext cx="765110" cy="756000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B1FB8F3E-ECFF-41FC-99C8-98F580DEB58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3720497" y="664353"/>
            <a:ext cx="76511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8215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934046" y="1123710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83" name="Grafik 82">
            <a:extLst>
              <a:ext uri="{FF2B5EF4-FFF2-40B4-BE49-F238E27FC236}">
                <a16:creationId xmlns:a16="http://schemas.microsoft.com/office/drawing/2014/main" id="{E50E7B5C-9322-4648-B204-9EB960F9468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013BC0BE-49BF-4D3B-9FA6-4B39EF126F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CD9BD6DB-27B9-4C67-BA47-213EDDEC43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sp>
        <p:nvSpPr>
          <p:cNvPr id="43" name="Ellipse 42">
            <a:extLst>
              <a:ext uri="{FF2B5EF4-FFF2-40B4-BE49-F238E27FC236}">
                <a16:creationId xmlns:a16="http://schemas.microsoft.com/office/drawing/2014/main" id="{BD8222D6-D06D-463D-A329-BB4869253B06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A40297F5-EF3A-4BD3-990D-12B0BFAEA8E1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390E35C6-51DF-451D-8487-C722273325B3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183D095A-50DF-4114-916B-1CB2FF6EB804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0ADB6F74-FDBC-46DD-ADDB-B7EA91A1152B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F9DD372B-A6C2-4284-AE47-D144D30938F9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2120366E-40B1-4F1D-8CE5-480FA90D78CB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B91447FB-48F3-48D3-8068-28FAE19F6431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722D88DB-0D70-441A-A1B2-387C596BAF1E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983C1941-058A-4838-8C2B-268593796222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7A23A36B-EFF0-41AC-BB6D-E79692A270DA}"/>
              </a:ext>
            </a:extLst>
          </p:cNvPr>
          <p:cNvSpPr txBox="1"/>
          <p:nvPr/>
        </p:nvSpPr>
        <p:spPr>
          <a:xfrm>
            <a:off x="344392" y="4231842"/>
            <a:ext cx="6832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Das Team, das die Reihenfolge (eins bis zehn) zuerst vollständig aufgedeckt hat, gewinnt.</a:t>
            </a:r>
          </a:p>
        </p:txBody>
      </p:sp>
      <p:pic>
        <p:nvPicPr>
          <p:cNvPr id="82" name="Grafik 81">
            <a:extLst>
              <a:ext uri="{FF2B5EF4-FFF2-40B4-BE49-F238E27FC236}">
                <a16:creationId xmlns:a16="http://schemas.microsoft.com/office/drawing/2014/main" id="{8F28528F-5D3C-49F1-B8E2-48C3B7A540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153892" y="1738872"/>
            <a:ext cx="493159" cy="914400"/>
          </a:xfrm>
          <a:prstGeom prst="rect">
            <a:avLst/>
          </a:prstGeom>
        </p:spPr>
      </p:pic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1ECC8107-22D8-4AC7-9114-4594809025A5}"/>
              </a:ext>
            </a:extLst>
          </p:cNvPr>
          <p:cNvCxnSpPr>
            <a:cxnSpLocks/>
            <a:stCxn id="82" idx="1"/>
            <a:endCxn id="49" idx="6"/>
          </p:cNvCxnSpPr>
          <p:nvPr/>
        </p:nvCxnSpPr>
        <p:spPr>
          <a:xfrm flipH="1" flipV="1">
            <a:off x="8553139" y="2194062"/>
            <a:ext cx="600753" cy="20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599F30EE-8337-45E5-A324-C16E1CB9057B}"/>
              </a:ext>
            </a:extLst>
          </p:cNvPr>
          <p:cNvCxnSpPr>
            <a:cxnSpLocks/>
            <a:stCxn id="69" idx="3"/>
            <a:endCxn id="21" idx="2"/>
          </p:cNvCxnSpPr>
          <p:nvPr/>
        </p:nvCxnSpPr>
        <p:spPr>
          <a:xfrm>
            <a:off x="4427205" y="1580910"/>
            <a:ext cx="258917" cy="456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84757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4E9FD52-C872-46B9-B5F9-DAE0AF4CB51D}"/>
              </a:ext>
            </a:extLst>
          </p:cNvPr>
          <p:cNvSpPr txBox="1"/>
          <p:nvPr/>
        </p:nvSpPr>
        <p:spPr>
          <a:xfrm>
            <a:off x="1076790" y="2611212"/>
            <a:ext cx="6313361" cy="4092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</a:pPr>
            <a:r>
              <a:rPr lang="de-DE" sz="22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Reflexion und Feedback:</a:t>
            </a:r>
            <a:endParaRPr lang="de-DE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Wie funktioniert die nonverbale Verständigung?</a:t>
            </a:r>
          </a:p>
          <a:p>
            <a:pPr marL="457200"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Wie können wir als Team effektiver zusammenarbeiten.</a:t>
            </a:r>
          </a:p>
          <a:p>
            <a:pPr marL="457200"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50000"/>
              </a:lnSpc>
            </a:pPr>
            <a:r>
              <a:rPr lang="de-DE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Tipp: </a:t>
            </a:r>
            <a:r>
              <a:rPr lang="de-DE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Hier bietet sich eine Streichholzreflexion an.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7454178-7770-49D1-B3BA-6FDE466D012E}"/>
              </a:ext>
            </a:extLst>
          </p:cNvPr>
          <p:cNvSpPr txBox="1"/>
          <p:nvPr/>
        </p:nvSpPr>
        <p:spPr>
          <a:xfrm>
            <a:off x="1542913" y="1258351"/>
            <a:ext cx="5149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Das Bierdeckelspiel</a:t>
            </a:r>
          </a:p>
        </p:txBody>
      </p:sp>
    </p:spTree>
    <p:extLst>
      <p:ext uri="{BB962C8B-B14F-4D97-AF65-F5344CB8AC3E}">
        <p14:creationId xmlns:p14="http://schemas.microsoft.com/office/powerpoint/2010/main" val="390848715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AD5D3530-FF65-4485-9560-70E1B83B5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7731765" y="334398"/>
            <a:ext cx="49315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D28D678-D9F0-4D9A-9687-AF0A4B600F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07C195FF-44C6-44AF-9C2E-3E17936A48CE}"/>
              </a:ext>
            </a:extLst>
          </p:cNvPr>
          <p:cNvSpPr txBox="1"/>
          <p:nvPr/>
        </p:nvSpPr>
        <p:spPr>
          <a:xfrm>
            <a:off x="338346" y="4217128"/>
            <a:ext cx="6832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Die Klasse teilt sich in zwei Teams auf.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A338488-5913-489B-9333-0227B519F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15816" y="977836"/>
            <a:ext cx="36986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2C5EFD65-6075-4991-A9FD-E9D455E0A2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4248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AD5D3530-FF65-4485-9560-70E1B83B5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75863" y="3986000"/>
            <a:ext cx="49315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A338488-5913-489B-9333-0227B519F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95140" y="3970615"/>
            <a:ext cx="36986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BCB28893-75A3-424C-B492-E79EFABE18E6}"/>
              </a:ext>
            </a:extLst>
          </p:cNvPr>
          <p:cNvSpPr txBox="1"/>
          <p:nvPr/>
        </p:nvSpPr>
        <p:spPr>
          <a:xfrm>
            <a:off x="344392" y="4214749"/>
            <a:ext cx="6832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Jedes Team bestimmt einen Anleiter.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B9C522E4-AC32-494C-A760-1B72F964F2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5FD836BF-C212-445E-B3E7-C59CAC170E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6376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AD5D3530-FF65-4485-9560-70E1B83B56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07C195FF-44C6-44AF-9C2E-3E17936A48CE}"/>
              </a:ext>
            </a:extLst>
          </p:cNvPr>
          <p:cNvSpPr txBox="1"/>
          <p:nvPr/>
        </p:nvSpPr>
        <p:spPr>
          <a:xfrm>
            <a:off x="338346" y="4214750"/>
            <a:ext cx="6832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Jeder Anleiter erhält zehn Bierdeckel.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5A338488-5913-489B-9333-0227B519F45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8082690" y="495833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8795569" y="496739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10952182" y="49802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9515928" y="496739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10236759" y="49802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8085725" y="568049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8795097" y="567819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9518459" y="567556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0236759" y="568009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10952182" y="567556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C2903418-7678-4E36-9BC8-FD1C825421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91931DCE-3993-40D7-9FD8-4013FCAD84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6955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07C195FF-44C6-44AF-9C2E-3E17936A48CE}"/>
              </a:ext>
            </a:extLst>
          </p:cNvPr>
          <p:cNvSpPr txBox="1"/>
          <p:nvPr/>
        </p:nvSpPr>
        <p:spPr>
          <a:xfrm>
            <a:off x="344393" y="4214749"/>
            <a:ext cx="6832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Die Bierdeckel werden von eins bis zehn nummeriert.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33" name="Ellipse 32">
            <a:extLst>
              <a:ext uri="{FF2B5EF4-FFF2-40B4-BE49-F238E27FC236}">
                <a16:creationId xmlns:a16="http://schemas.microsoft.com/office/drawing/2014/main" id="{28A88C91-6A81-4468-A47A-DAC353FF51BC}"/>
              </a:ext>
            </a:extLst>
          </p:cNvPr>
          <p:cNvSpPr/>
          <p:nvPr/>
        </p:nvSpPr>
        <p:spPr>
          <a:xfrm>
            <a:off x="8082690" y="495833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C16577F0-9D29-4719-86A0-42B32AC261E5}"/>
              </a:ext>
            </a:extLst>
          </p:cNvPr>
          <p:cNvSpPr/>
          <p:nvPr/>
        </p:nvSpPr>
        <p:spPr>
          <a:xfrm>
            <a:off x="8795569" y="496739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D5A3552-9BF2-47E1-8EBE-00251381EB3A}"/>
              </a:ext>
            </a:extLst>
          </p:cNvPr>
          <p:cNvSpPr/>
          <p:nvPr/>
        </p:nvSpPr>
        <p:spPr>
          <a:xfrm>
            <a:off x="10952182" y="49802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D6483509-4BF8-4D35-9346-3D1F0E6C57D7}"/>
              </a:ext>
            </a:extLst>
          </p:cNvPr>
          <p:cNvSpPr/>
          <p:nvPr/>
        </p:nvSpPr>
        <p:spPr>
          <a:xfrm>
            <a:off x="9515928" y="496739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2A2270DB-E551-4DAE-BBF8-D14A23BB64B2}"/>
              </a:ext>
            </a:extLst>
          </p:cNvPr>
          <p:cNvSpPr/>
          <p:nvPr/>
        </p:nvSpPr>
        <p:spPr>
          <a:xfrm>
            <a:off x="10236759" y="49802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A2C230B2-B54E-48EB-BF88-B5F8C0583672}"/>
              </a:ext>
            </a:extLst>
          </p:cNvPr>
          <p:cNvSpPr/>
          <p:nvPr/>
        </p:nvSpPr>
        <p:spPr>
          <a:xfrm>
            <a:off x="8085725" y="568049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B4D2285D-4AD4-43C8-A4FE-6D7163CE6EB1}"/>
              </a:ext>
            </a:extLst>
          </p:cNvPr>
          <p:cNvSpPr/>
          <p:nvPr/>
        </p:nvSpPr>
        <p:spPr>
          <a:xfrm>
            <a:off x="8795097" y="567819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D8A50542-2998-4B51-942E-DD01D8D6BD31}"/>
              </a:ext>
            </a:extLst>
          </p:cNvPr>
          <p:cNvSpPr/>
          <p:nvPr/>
        </p:nvSpPr>
        <p:spPr>
          <a:xfrm>
            <a:off x="9518459" y="567556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49DBE2A8-A145-4980-A8D0-64324C965536}"/>
              </a:ext>
            </a:extLst>
          </p:cNvPr>
          <p:cNvSpPr/>
          <p:nvPr/>
        </p:nvSpPr>
        <p:spPr>
          <a:xfrm>
            <a:off x="10236759" y="568009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414C77FB-97DA-48E0-8F28-0EBC7F341AB8}"/>
              </a:ext>
            </a:extLst>
          </p:cNvPr>
          <p:cNvSpPr/>
          <p:nvPr/>
        </p:nvSpPr>
        <p:spPr>
          <a:xfrm>
            <a:off x="10952182" y="567556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10</a:t>
            </a:r>
          </a:p>
        </p:txBody>
      </p:sp>
      <p:pic>
        <p:nvPicPr>
          <p:cNvPr id="32" name="Grafik 31">
            <a:extLst>
              <a:ext uri="{FF2B5EF4-FFF2-40B4-BE49-F238E27FC236}">
                <a16:creationId xmlns:a16="http://schemas.microsoft.com/office/drawing/2014/main" id="{BC9B43EB-C410-4AB5-A05B-743E15348F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8664D453-7E64-485C-AD5B-4F553D320A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0102F840-7675-422F-B3C8-B99DA431B6A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3B1132FC-0DF7-48A9-BBFA-BCFEA034A5A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511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07C195FF-44C6-44AF-9C2E-3E17936A48CE}"/>
              </a:ext>
            </a:extLst>
          </p:cNvPr>
          <p:cNvSpPr txBox="1"/>
          <p:nvPr/>
        </p:nvSpPr>
        <p:spPr>
          <a:xfrm>
            <a:off x="354543" y="4233310"/>
            <a:ext cx="6832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Alle Bierdeckel werden umgedreht. Die Zahlen sind jetzt nicht mehr zu sehen.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8082690" y="495833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8795569" y="496739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10952182" y="49802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9515928" y="496739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10236759" y="49802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8085725" y="568049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8795097" y="5678193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9518459" y="567556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0236759" y="568009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10952182" y="567556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A7A6AB1E-3B7A-4C3D-9917-2ABB359FE2C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ADF7DF98-9EB3-4442-87F3-C0B5574822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2CE415B6-FD22-429D-ACA9-16273EE0A02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C5392374-319B-4702-88FC-F2BB1B84BC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205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07C195FF-44C6-44AF-9C2E-3E17936A48CE}"/>
              </a:ext>
            </a:extLst>
          </p:cNvPr>
          <p:cNvSpPr txBox="1"/>
          <p:nvPr/>
        </p:nvSpPr>
        <p:spPr>
          <a:xfrm>
            <a:off x="344992" y="4214749"/>
            <a:ext cx="6832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Jeder Anleiter erhält zehn Bierdeckel.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8250292" y="45335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8258747" y="45335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8245454" y="455032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8242385" y="45335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8248757" y="455032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8257213" y="45335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8242385" y="45335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8250840" y="45335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8255678" y="45335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8268264" y="453356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B88C620D-79DC-43E2-90FD-A70AE1792567}"/>
              </a:ext>
            </a:extLst>
          </p:cNvPr>
          <p:cNvSpPr/>
          <p:nvPr/>
        </p:nvSpPr>
        <p:spPr>
          <a:xfrm>
            <a:off x="10812517" y="45575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3E6DB60C-1CB3-4940-BB94-DFB4F6EB01AF}"/>
              </a:ext>
            </a:extLst>
          </p:cNvPr>
          <p:cNvSpPr/>
          <p:nvPr/>
        </p:nvSpPr>
        <p:spPr>
          <a:xfrm>
            <a:off x="10820972" y="45575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5D87A0F-ECE2-4B4C-B6D2-39C36885497D}"/>
              </a:ext>
            </a:extLst>
          </p:cNvPr>
          <p:cNvSpPr/>
          <p:nvPr/>
        </p:nvSpPr>
        <p:spPr>
          <a:xfrm>
            <a:off x="10807679" y="45743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C25FD0D1-B29B-4B14-AF44-BA5ADB5FDC2C}"/>
              </a:ext>
            </a:extLst>
          </p:cNvPr>
          <p:cNvSpPr/>
          <p:nvPr/>
        </p:nvSpPr>
        <p:spPr>
          <a:xfrm>
            <a:off x="10804610" y="45575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001F39D4-6FFC-4FBA-8D7B-7843B61B9C69}"/>
              </a:ext>
            </a:extLst>
          </p:cNvPr>
          <p:cNvSpPr/>
          <p:nvPr/>
        </p:nvSpPr>
        <p:spPr>
          <a:xfrm>
            <a:off x="10810982" y="45743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6428C447-CC9B-46FF-9808-54BC01A133B6}"/>
              </a:ext>
            </a:extLst>
          </p:cNvPr>
          <p:cNvSpPr/>
          <p:nvPr/>
        </p:nvSpPr>
        <p:spPr>
          <a:xfrm>
            <a:off x="10819438" y="45575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9F667BBE-3FCD-4F77-AC66-4A9D999C072F}"/>
              </a:ext>
            </a:extLst>
          </p:cNvPr>
          <p:cNvSpPr/>
          <p:nvPr/>
        </p:nvSpPr>
        <p:spPr>
          <a:xfrm>
            <a:off x="10804610" y="45575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20C10BA1-9CA6-4276-8E7F-8DD067028CF5}"/>
              </a:ext>
            </a:extLst>
          </p:cNvPr>
          <p:cNvSpPr/>
          <p:nvPr/>
        </p:nvSpPr>
        <p:spPr>
          <a:xfrm>
            <a:off x="10813065" y="45575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0A5EDE25-A141-4B87-B2EF-0D1578C795BE}"/>
              </a:ext>
            </a:extLst>
          </p:cNvPr>
          <p:cNvSpPr/>
          <p:nvPr/>
        </p:nvSpPr>
        <p:spPr>
          <a:xfrm>
            <a:off x="10817903" y="45575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612333C6-4CBD-448B-BF79-1049B8A6A3EF}"/>
              </a:ext>
            </a:extLst>
          </p:cNvPr>
          <p:cNvSpPr/>
          <p:nvPr/>
        </p:nvSpPr>
        <p:spPr>
          <a:xfrm>
            <a:off x="10830489" y="45575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8A8CF5F8-9E0E-4320-88EB-90AE65A8D5E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4A93CCDE-26BB-4789-9C7A-B5D4FB904C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8C15D2DD-B80C-43CC-96D9-A78FA22AC3E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A69C4D98-1B67-464F-AA2B-DDEBCA57F46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054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e 25">
            <a:extLst>
              <a:ext uri="{FF2B5EF4-FFF2-40B4-BE49-F238E27FC236}">
                <a16:creationId xmlns:a16="http://schemas.microsoft.com/office/drawing/2014/main" id="{CE1FB51C-48A6-4EB9-B89F-519E2CB2C5E2}"/>
              </a:ext>
            </a:extLst>
          </p:cNvPr>
          <p:cNvSpPr/>
          <p:nvPr/>
        </p:nvSpPr>
        <p:spPr>
          <a:xfrm>
            <a:off x="-2884868" y="-1971000"/>
            <a:ext cx="10800000" cy="10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C2154E96-79AF-4B61-AD8F-86C0ED0DE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11435" y="362438"/>
            <a:ext cx="369869" cy="914400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22A70A2-27F3-422D-955C-92B068CE67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0733479" y="1092049"/>
            <a:ext cx="369869" cy="914400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45A8855D-FF10-4823-B2AF-542208E462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56376" y="2545199"/>
            <a:ext cx="493159" cy="914400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FAB522B-1DC4-4768-9AF1-2B7BB6A3D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01652" y="1457988"/>
            <a:ext cx="369869" cy="914400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A9788E68-07AD-485B-BB61-96FE1ACB84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47529" y="375737"/>
            <a:ext cx="493159" cy="9144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0AA41E1F-FA06-441B-A8CF-5A847FB165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89550" y="2844915"/>
            <a:ext cx="493159" cy="9144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A9D04EA4-5E70-4500-B25C-9074A38DE4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66164" y="634849"/>
            <a:ext cx="369869" cy="914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BFA7F8D-F687-4753-8354-AAD6118412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831146" y="2387715"/>
            <a:ext cx="493159" cy="9144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47DA3E98-D045-4A0F-AE4F-F2EDA49AAE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487296" y="2133010"/>
            <a:ext cx="493159" cy="914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D0495A1-880F-4B10-8CE1-76904837B1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103348" y="2355362"/>
            <a:ext cx="369869" cy="9144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8461C558-629F-4263-BB16-DA2D3E50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1400333" y="466608"/>
            <a:ext cx="369869" cy="914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8BA8A7D0-8FFE-46ED-BA77-3986488A1A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20498" y="450797"/>
            <a:ext cx="493159" cy="914400"/>
          </a:xfrm>
          <a:prstGeom prst="rect">
            <a:avLst/>
          </a:prstGeom>
        </p:spPr>
      </p:pic>
      <p:sp>
        <p:nvSpPr>
          <p:cNvPr id="20" name="Ellipse 19">
            <a:extLst>
              <a:ext uri="{FF2B5EF4-FFF2-40B4-BE49-F238E27FC236}">
                <a16:creationId xmlns:a16="http://schemas.microsoft.com/office/drawing/2014/main" id="{BADF9D72-47DB-4893-A582-9B83531B7867}"/>
              </a:ext>
            </a:extLst>
          </p:cNvPr>
          <p:cNvSpPr/>
          <p:nvPr/>
        </p:nvSpPr>
        <p:spPr>
          <a:xfrm>
            <a:off x="3213101" y="1524644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B6B6678-7C76-4BC4-A8C7-E1D7A81F8F8D}"/>
              </a:ext>
            </a:extLst>
          </p:cNvPr>
          <p:cNvSpPr/>
          <p:nvPr/>
        </p:nvSpPr>
        <p:spPr>
          <a:xfrm>
            <a:off x="4686122" y="1405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B0A56892-673A-44EC-BD7F-355A349C612A}"/>
              </a:ext>
            </a:extLst>
          </p:cNvPr>
          <p:cNvSpPr/>
          <p:nvPr/>
        </p:nvSpPr>
        <p:spPr>
          <a:xfrm>
            <a:off x="3452652" y="2230210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386B528-FF3D-44EE-BE31-3FF167716E7C}"/>
              </a:ext>
            </a:extLst>
          </p:cNvPr>
          <p:cNvSpPr/>
          <p:nvPr/>
        </p:nvSpPr>
        <p:spPr>
          <a:xfrm>
            <a:off x="713627" y="61327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8B3B450-E312-4061-B11F-A7A1CBAA010B}"/>
              </a:ext>
            </a:extLst>
          </p:cNvPr>
          <p:cNvSpPr/>
          <p:nvPr/>
        </p:nvSpPr>
        <p:spPr>
          <a:xfrm>
            <a:off x="4822025" y="279724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DA5B7A21-C315-41BC-81C4-E39D83A695C8}"/>
              </a:ext>
            </a:extLst>
          </p:cNvPr>
          <p:cNvSpPr/>
          <p:nvPr/>
        </p:nvSpPr>
        <p:spPr>
          <a:xfrm>
            <a:off x="5037910" y="7279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531468A-4111-4F05-A8F6-2ADC50E25CE8}"/>
              </a:ext>
            </a:extLst>
          </p:cNvPr>
          <p:cNvSpPr/>
          <p:nvPr/>
        </p:nvSpPr>
        <p:spPr>
          <a:xfrm>
            <a:off x="4379232" y="208264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80DDCD81-CFCA-4996-8C3A-D721F0603A13}"/>
              </a:ext>
            </a:extLst>
          </p:cNvPr>
          <p:cNvSpPr/>
          <p:nvPr/>
        </p:nvSpPr>
        <p:spPr>
          <a:xfrm>
            <a:off x="3821988" y="349878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3331215-F4C3-4C31-8E61-0A9ED6275670}"/>
              </a:ext>
            </a:extLst>
          </p:cNvPr>
          <p:cNvSpPr/>
          <p:nvPr/>
        </p:nvSpPr>
        <p:spPr>
          <a:xfrm>
            <a:off x="1689543" y="3485721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2BC4B5A-F370-41C5-8B6E-B0BB1E9D2D02}"/>
              </a:ext>
            </a:extLst>
          </p:cNvPr>
          <p:cNvSpPr/>
          <p:nvPr/>
        </p:nvSpPr>
        <p:spPr>
          <a:xfrm>
            <a:off x="489993" y="176893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B88C620D-79DC-43E2-90FD-A70AE1792567}"/>
              </a:ext>
            </a:extLst>
          </p:cNvPr>
          <p:cNvSpPr/>
          <p:nvPr/>
        </p:nvSpPr>
        <p:spPr>
          <a:xfrm>
            <a:off x="9217106" y="157945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3E6DB60C-1CB3-4940-BB94-DFB4F6EB01AF}"/>
              </a:ext>
            </a:extLst>
          </p:cNvPr>
          <p:cNvSpPr/>
          <p:nvPr/>
        </p:nvSpPr>
        <p:spPr>
          <a:xfrm>
            <a:off x="7362707" y="4054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5D87A0F-ECE2-4B4C-B6D2-39C36885497D}"/>
              </a:ext>
            </a:extLst>
          </p:cNvPr>
          <p:cNvSpPr/>
          <p:nvPr/>
        </p:nvSpPr>
        <p:spPr>
          <a:xfrm>
            <a:off x="7123618" y="2248476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C25FD0D1-B29B-4B14-AF44-BA5ADB5FDC2C}"/>
              </a:ext>
            </a:extLst>
          </p:cNvPr>
          <p:cNvSpPr/>
          <p:nvPr/>
        </p:nvSpPr>
        <p:spPr>
          <a:xfrm>
            <a:off x="8025204" y="318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001F39D4-6FFC-4FBA-8D7B-7843B61B9C69}"/>
              </a:ext>
            </a:extLst>
          </p:cNvPr>
          <p:cNvSpPr/>
          <p:nvPr/>
        </p:nvSpPr>
        <p:spPr>
          <a:xfrm>
            <a:off x="10632419" y="36243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6428C447-CC9B-46FF-9808-54BC01A133B6}"/>
              </a:ext>
            </a:extLst>
          </p:cNvPr>
          <p:cNvSpPr/>
          <p:nvPr/>
        </p:nvSpPr>
        <p:spPr>
          <a:xfrm>
            <a:off x="7624647" y="112271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9F667BBE-3FCD-4F77-AC66-4A9D999C072F}"/>
              </a:ext>
            </a:extLst>
          </p:cNvPr>
          <p:cNvSpPr/>
          <p:nvPr/>
        </p:nvSpPr>
        <p:spPr>
          <a:xfrm>
            <a:off x="8272940" y="270797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20C10BA1-9CA6-4276-8E7F-8DD067028CF5}"/>
              </a:ext>
            </a:extLst>
          </p:cNvPr>
          <p:cNvSpPr/>
          <p:nvPr/>
        </p:nvSpPr>
        <p:spPr>
          <a:xfrm>
            <a:off x="8193139" y="2014062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0A5EDE25-A141-4B87-B2EF-0D1578C795BE}"/>
              </a:ext>
            </a:extLst>
          </p:cNvPr>
          <p:cNvSpPr/>
          <p:nvPr/>
        </p:nvSpPr>
        <p:spPr>
          <a:xfrm>
            <a:off x="11493123" y="1687748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612333C6-4CBD-448B-BF79-1049B8A6A3EF}"/>
              </a:ext>
            </a:extLst>
          </p:cNvPr>
          <p:cNvSpPr/>
          <p:nvPr/>
        </p:nvSpPr>
        <p:spPr>
          <a:xfrm>
            <a:off x="10016317" y="2822399"/>
            <a:ext cx="360000" cy="360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5C43766D-6555-4993-B42E-6B881334D8B8}"/>
              </a:ext>
            </a:extLst>
          </p:cNvPr>
          <p:cNvSpPr txBox="1"/>
          <p:nvPr/>
        </p:nvSpPr>
        <p:spPr>
          <a:xfrm>
            <a:off x="344388" y="4231842"/>
            <a:ext cx="68326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Der Anleiter verteilt seine zehn Bierdeckel im Klassenzimmer. Die Zahlen sind nicht sichtbar.</a:t>
            </a:r>
          </a:p>
        </p:txBody>
      </p:sp>
      <p:pic>
        <p:nvPicPr>
          <p:cNvPr id="46" name="Grafik 45">
            <a:extLst>
              <a:ext uri="{FF2B5EF4-FFF2-40B4-BE49-F238E27FC236}">
                <a16:creationId xmlns:a16="http://schemas.microsoft.com/office/drawing/2014/main" id="{C126BF85-6A1B-4BBD-BFB5-8AC4E7E088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738177" y="1792724"/>
            <a:ext cx="493159" cy="914400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5F224981-312D-44E4-A3DA-2E754794F2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9826791" y="415774"/>
            <a:ext cx="493159" cy="914400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DCCF58A3-3207-46D9-825B-00561ED4C07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174186" y="3979161"/>
            <a:ext cx="493159" cy="914400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09EC18C7-A109-47B7-BAC3-3E8F6237A62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8793046" y="3979161"/>
            <a:ext cx="369869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448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Breitbild</PresentationFormat>
  <Paragraphs>82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David Wolfert</dc:creator>
  <cp:lastModifiedBy>David Wolfert</cp:lastModifiedBy>
  <cp:revision>171</cp:revision>
  <dcterms:created xsi:type="dcterms:W3CDTF">2021-01-26T18:23:48Z</dcterms:created>
  <dcterms:modified xsi:type="dcterms:W3CDTF">2021-05-11T13:40:51Z</dcterms:modified>
</cp:coreProperties>
</file>